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35" r:id="rId1"/>
    <p:sldMasterId id="2147483736" r:id="rId2"/>
    <p:sldMasterId id="2147483737" r:id="rId3"/>
  </p:sldMasterIdLst>
  <p:notesMasterIdLst>
    <p:notesMasterId r:id="rId33"/>
  </p:notesMasterIdLst>
  <p:sldIdLst>
    <p:sldId id="256" r:id="rId4"/>
    <p:sldId id="257" r:id="rId5"/>
    <p:sldId id="258" r:id="rId6"/>
    <p:sldId id="259" r:id="rId7"/>
    <p:sldId id="285"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9144000" cy="5143500" type="screen16x9"/>
  <p:notesSz cx="6858000" cy="9144000"/>
  <p:embeddedFontLst>
    <p:embeddedFont>
      <p:font typeface="DM Mono" panose="020B0509040201040103" pitchFamily="49" charset="0"/>
      <p:regular r:id="rId34"/>
      <p:italic r:id="rId35"/>
    </p:embeddedFont>
    <p:embeddedFont>
      <p:font typeface="DM Sans" pitchFamily="2" charset="0"/>
      <p:regular r:id="rId36"/>
      <p:bold r:id="rId37"/>
      <p:italic r:id="rId38"/>
      <p:boldItalic r:id="rId39"/>
    </p:embeddedFont>
    <p:embeddedFont>
      <p:font typeface="DM Sans Medium" pitchFamily="2" charset="0"/>
      <p:regular r:id="rId40"/>
      <p:bold r:id="rId41"/>
      <p:italic r:id="rId42"/>
      <p:boldItalic r:id="rId43"/>
    </p:embeddedFont>
    <p:embeddedFont>
      <p:font typeface="DM Serif Display" pitchFamily="2" charset="0"/>
      <p:regular r:id="rId44"/>
      <p:italic r:id="rId45"/>
    </p:embeddedFont>
    <p:embeddedFont>
      <p:font typeface="Google Sans" panose="02010600030101010101" charset="0"/>
      <p:regular r:id="rId46"/>
      <p:bold r:id="rId47"/>
      <p:italic r:id="rId48"/>
      <p:boldItalic r:id="rId49"/>
    </p:embeddedFont>
    <p:embeddedFont>
      <p:font typeface="Google Sans Medium" panose="02010600030101010101" charset="0"/>
      <p:regular r:id="rId50"/>
      <p:bold r:id="rId51"/>
      <p:italic r:id="rId52"/>
      <p:boldItalic r:id="rId53"/>
    </p:embeddedFont>
    <p:embeddedFont>
      <p:font typeface="Google Sans Mono" panose="02010600030101010101" charset="0"/>
      <p:regular r:id="rId54"/>
      <p:bold r:id="rId55"/>
      <p:italic r:id="rId56"/>
      <p:boldItalic r:id="rId57"/>
    </p:embeddedFont>
    <p:embeddedFont>
      <p:font typeface="Google Sans Text" panose="02010600030101010101"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9" d="100"/>
          <a:sy n="199" d="100"/>
        </p:scale>
        <p:origin x="44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font" Target="fonts/font2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15f5b33f7a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315f5b33f7a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 Neural Assets, this project is done when I was a Student Researcher at Google DeepMind. It has been accepted by NeurIPS 2024 as a Spotlight presentation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e61ebabd8f_0_1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2e61ebabd8f_0_1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Recall the CG pipeline we talked about at the beginning. What can we learn from 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once created, 3D assets are reusable across scenes since they have a fixed appearance. Then, people only need to adjust their 3D pose to animate them.</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Therefore, our Neural Asset representation also consists of an appearance token, and a pose token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e61ebabd8f_0_1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2e61ebabd8f_0_1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But what training data can we use to learn such disentangled representation? In theory, we need paired images with the same set of objects but under different poses. But such data is very hard to obtain in real-world. This is why prior work like 3DIT decides to use synthetic data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Instead, we propose to use real-world videos as a scalable data source. As you can see from this example, the cars move over time thus their poses are changing, but their identity is the same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e61ebabd8f_0_1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2e61ebabd8f_0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At a high-level, given a video, we randomly sample 2 frames from it, called source and target images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Then, we encode the object appearance token from the source image, and the object pose token from the target 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Finally, we run a decoder to reconstruct the target image from the encoded appearance and pose tokens. The reconstruction loss serves as the training signal for the entire pipeline</a:t>
            </a:r>
            <a:endParaRPr>
              <a:solidFill>
                <a:schemeClr val="dk1"/>
              </a:solidFill>
            </a:endParaRPr>
          </a:p>
          <a:p>
            <a:pPr marL="0" lvl="0" indent="0" algn="l" rtl="0">
              <a:spcBef>
                <a:spcPts val="0"/>
              </a:spcBef>
              <a:spcAft>
                <a:spcPts val="0"/>
              </a:spcAft>
              <a:buNone/>
            </a:pPr>
            <a:r>
              <a:rPr lang="en">
                <a:solidFill>
                  <a:schemeClr val="dk1"/>
                </a:solidFill>
              </a:rPr>
              <a:t>When encoding the source appearance token, the model does not know which target image we will use. So in order to reconstruct the object under any target pose, the model has to learn object appearance under a canonical pose, similar to a 3D asset in CG</a:t>
            </a:r>
            <a:endParaRPr>
              <a:solidFill>
                <a:schemeClr val="dk1"/>
              </a:solidFill>
            </a:endParaRPr>
          </a:p>
          <a:p>
            <a:pPr marL="0" lvl="0" indent="0" algn="l" rtl="0">
              <a:spcBef>
                <a:spcPts val="0"/>
              </a:spcBef>
              <a:spcAft>
                <a:spcPts val="0"/>
              </a:spcAft>
              <a:buNone/>
            </a:pPr>
            <a:r>
              <a:rPr lang="en">
                <a:solidFill>
                  <a:schemeClr val="dk1"/>
                </a:solidFill>
              </a:rPr>
              <a:t>On the other hand, to minimize the reconstruction loss, the decoder has to render all the visual effects of objects such as shadows and occlusions. It cannot just do copy pasting but has to understand the object-background interaction as we will see in the experiments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e61ebabd8f_0_1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e61ebabd8f_0_1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Concretely, we first extract image feature maps with an encoder, and use RoIAlign to extract appearance tokens. For pose tokens, we take the corner coordinates of object 3D bounding boxes, and pass it to an MLP.</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decoder can be any image diffusion model, where we stack the Neural Assets of all objects to a sequence, and condition the diffusion model on it</a:t>
            </a:r>
            <a:endParaRPr>
              <a:solidFill>
                <a:schemeClr val="dk1"/>
              </a:solidFill>
            </a:endParaRPr>
          </a:p>
          <a:p>
            <a:pPr marL="0" lvl="0" indent="0" algn="l" rtl="0">
              <a:spcBef>
                <a:spcPts val="0"/>
              </a:spcBef>
              <a:spcAft>
                <a:spcPts val="0"/>
              </a:spcAft>
              <a:buNone/>
            </a:pPr>
            <a:r>
              <a:rPr lang="en">
                <a:solidFill>
                  <a:schemeClr val="dk1"/>
                </a:solidFill>
              </a:rPr>
              <a:t>Notably, here we have an additional background token input. Its appearance token is from the entire image where we mask out objects to prevent foreground information leak. Its pose token is the relative camera transformation between source and target images. This helps the model differentiate global camera motion and local object movement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315f5b33f7a_2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315f5b33f7a_2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2e61ebabd8f_0_1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2e61ebabd8f_0_1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After the model is trained, it serves as a unified interface for controllable generation</a:t>
            </a:r>
            <a:endParaRPr>
              <a:solidFill>
                <a:schemeClr val="dk1"/>
              </a:solidFill>
            </a:endParaRPr>
          </a:p>
          <a:p>
            <a:pPr marL="0" lvl="0" indent="0" algn="l" rtl="0">
              <a:spcBef>
                <a:spcPts val="0"/>
              </a:spcBef>
              <a:spcAft>
                <a:spcPts val="0"/>
              </a:spcAft>
              <a:buNone/>
            </a:pPr>
            <a:r>
              <a:rPr lang="en">
                <a:solidFill>
                  <a:schemeClr val="dk1"/>
                </a:solidFill>
              </a:rPr>
              <a:t>Given an image, we first encode each object to a Neural Asset representation. Then, to modify their pose tokens, we can simply change their 3D bounding boxes. In addition, if we replace the appearance token between images, we achieve object transfer across scenes. We can do the same thing to replace the background of images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30f9a08f18c_0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30f9a08f18c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look at experiments. We test the 3D pose control ability on 4 datasets. Two of them are synthetic. OBJect is the one proposed by a baseline 3DIT, it contains synthetic paired images. MOVi-E is also simulated with Blender. It has both object interactions and camera movement</a:t>
            </a:r>
            <a:endParaRPr/>
          </a:p>
          <a:p>
            <a:pPr marL="0" lvl="0" indent="0" algn="l" rtl="0">
              <a:spcBef>
                <a:spcPts val="0"/>
              </a:spcBef>
              <a:spcAft>
                <a:spcPts val="0"/>
              </a:spcAft>
              <a:buNone/>
            </a:pPr>
            <a:r>
              <a:rPr lang="en"/>
              <a:t>We also have two real-world datasets. Waymo Open is an outdoor self-driving dataset. Objectron is an indoor dataset which captures daily objects under 360 degree moving cameras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15f5b33f7a_1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15f5b33f7a_1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task is very intuitive: given a source image containing multiple objects and the 3D pose changes of these objects, we want the model to synthesize the target image after applying the pose changes</a:t>
            </a:r>
            <a:endParaRPr/>
          </a:p>
          <a:p>
            <a:pPr marL="0" lvl="0" indent="0" algn="l" rtl="0">
              <a:spcBef>
                <a:spcPts val="0"/>
              </a:spcBef>
              <a:spcAft>
                <a:spcPts val="0"/>
              </a:spcAft>
              <a:buNone/>
            </a:pPr>
            <a:r>
              <a:rPr lang="en"/>
              <a:t>We measure the difference between predicted and ground-truth target image with reconstruction-based metrics, such as PSNR, SSIM, and LPIPS</a:t>
            </a:r>
            <a:endParaRPr/>
          </a:p>
          <a:p>
            <a:pPr marL="0" lvl="0" indent="0" algn="l" rtl="0">
              <a:spcBef>
                <a:spcPts val="0"/>
              </a:spcBef>
              <a:spcAft>
                <a:spcPts val="0"/>
              </a:spcAft>
              <a:buNone/>
            </a:pPr>
            <a:r>
              <a:rPr lang="en"/>
              <a:t>For baselines, we take 3DIT which is trained on synthetic paired data, and uses text to control objects, such as move it left by 10 pixels, or rotate clockwise by 30 degree. Since it can only control one object per forward pass, we apply it autoregressively to edit all objects. We also design a baseline that chains multiple strong models. It first runs SAM to segment the target object out, then apply Zero-123 to rotate it, and finally use SD Inpainting model to put it back to the target location</a:t>
            </a:r>
            <a:endParaRPr/>
          </a:p>
          <a:p>
            <a:pPr marL="0" lvl="0" indent="0" algn="l" rtl="0">
              <a:spcBef>
                <a:spcPts val="0"/>
              </a:spcBef>
              <a:spcAft>
                <a:spcPts val="0"/>
              </a:spcAft>
              <a:buNone/>
            </a:pPr>
            <a:r>
              <a:rPr lang="en"/>
              <a:t>For our model, we use DINO as the image encoder, and SD 2.1 as the image decoder. Interestingly, we find SD 2.1 to perform much better than SD v1</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315f5b33f7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315f5b33f7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show the quantitative results using bar charts. The OBJect dataset has three separate settings about translating, rotating, and removing objects</a:t>
            </a:r>
            <a:endParaRPr/>
          </a:p>
          <a:p>
            <a:pPr marL="0" lvl="0" indent="0" algn="l" rtl="0">
              <a:spcBef>
                <a:spcPts val="0"/>
              </a:spcBef>
              <a:spcAft>
                <a:spcPts val="0"/>
              </a:spcAft>
              <a:buNone/>
            </a:pPr>
            <a:r>
              <a:rPr lang="en"/>
              <a:t>As you can see, our model achieves the best results in all metrics on all datasets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15f5b33f7a_2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15f5b33f7a_2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0f9a08f18c_0_9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30f9a08f18c_0_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Our motivation comes from traditional graphics workflow, which often involves two steps:</a:t>
            </a:r>
            <a:endParaRPr>
              <a:solidFill>
                <a:schemeClr val="dk1"/>
              </a:solidFill>
            </a:endParaRPr>
          </a:p>
          <a:p>
            <a:pPr marL="0" lvl="0" indent="0" algn="l" rtl="0">
              <a:spcBef>
                <a:spcPts val="0"/>
              </a:spcBef>
              <a:spcAft>
                <a:spcPts val="0"/>
              </a:spcAft>
              <a:buNone/>
            </a:pPr>
            <a:r>
              <a:rPr lang="en">
                <a:solidFill>
                  <a:schemeClr val="dk1"/>
                </a:solidFill>
              </a:rPr>
              <a:t>the creation of 3D assets like object meshes,</a:t>
            </a:r>
            <a:endParaRPr>
              <a:solidFill>
                <a:schemeClr val="dk1"/>
              </a:solidFill>
            </a:endParaRPr>
          </a:p>
          <a:p>
            <a:pPr marL="0" lvl="0" indent="0" algn="l" rtl="0">
              <a:spcBef>
                <a:spcPts val="0"/>
              </a:spcBef>
              <a:spcAft>
                <a:spcPts val="0"/>
              </a:spcAft>
              <a:buNone/>
            </a:pPr>
            <a:r>
              <a:rPr lang="en">
                <a:solidFill>
                  <a:schemeClr val="dk1"/>
                </a:solidFill>
              </a:rPr>
              <a:t>and the animation of them to achieve interesting scenes</a:t>
            </a:r>
            <a:endParaRPr>
              <a:solidFill>
                <a:schemeClr val="dk1"/>
              </a:solidFill>
            </a:endParaRPr>
          </a:p>
          <a:p>
            <a:pPr marL="0" lvl="0" indent="0" algn="l" rtl="0">
              <a:spcBef>
                <a:spcPts val="0"/>
              </a:spcBef>
              <a:spcAft>
                <a:spcPts val="0"/>
              </a:spcAft>
              <a:buNone/>
            </a:pPr>
            <a:r>
              <a:rPr lang="en">
                <a:solidFill>
                  <a:schemeClr val="dk1"/>
                </a:solidFill>
              </a:rPr>
              <a:t>In this paper, we ask the question: can we replicate such process in recent generative models?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30f9a08f18c_0_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30f9a08f18c_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provide more qualitative comparison. Here is an example on MOVi-E. The Chained baseline is able to rotate the object thanks to the powerful Zero-123 model, but it simply pastes the object to the target location without adapting to the environment.</a:t>
            </a:r>
            <a:endParaRPr/>
          </a:p>
          <a:p>
            <a:pPr marL="0" lvl="0" indent="0" algn="l" rtl="0">
              <a:spcBef>
                <a:spcPts val="0"/>
              </a:spcBef>
              <a:spcAft>
                <a:spcPts val="0"/>
              </a:spcAft>
              <a:buNone/>
            </a:pPr>
            <a:r>
              <a:rPr lang="en"/>
              <a:t>3DIT is even worse. It has two issues, first, it’s controlled with text, but when an image has multiple objects of the same class, it cannot locate the correct object. In addition, since we have to apply it sequentially to edit all object, the error accumulation leads to big drop in image quality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30f9a08f18c_0_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30f9a08f18c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 example on Waymo Open. the car in the first example is very small, and is partially out of view in the second example. Chained is not able to add details to it and just copy pastes the low-quality and incomplete cars. In contrast, our model does reasonable hallucination to generate cars of high quality. It also renders the shadows pretty well in the second example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0f9a08f18c_0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30f9a08f18c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we show a comparison on Objectron. In this dataset objects are always static, and only the camera moves around. None of the baselines is able to render the background correctly after camera transformation</a:t>
            </a:r>
            <a:endParaRPr/>
          </a:p>
          <a:p>
            <a:pPr marL="0" lvl="0" indent="0" algn="l" rtl="0">
              <a:spcBef>
                <a:spcPts val="0"/>
              </a:spcBef>
              <a:spcAft>
                <a:spcPts val="0"/>
              </a:spcAft>
              <a:buNone/>
            </a:pPr>
            <a:r>
              <a:rPr lang="en"/>
              <a:t>Thanks to the global background and camera encoding, our model can model camera movement, and synthesize a reasonable background at the novel view</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2e61ebabd8f_0_1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2e61ebabd8f_0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show more control results of Neural Assets. On Waymo Open, we can handle heavily occluded cars. You can see these two cars have complicated occlusion relationship when we translate, rotate, and rescale them.</a:t>
            </a:r>
            <a:endParaRPr/>
          </a:p>
          <a:p>
            <a:pPr marL="0" lvl="0" indent="0" algn="l" rtl="0">
              <a:spcBef>
                <a:spcPts val="0"/>
              </a:spcBef>
              <a:spcAft>
                <a:spcPts val="0"/>
              </a:spcAft>
              <a:buNone/>
            </a:pPr>
            <a:r>
              <a:rPr lang="en"/>
              <a:t>We can seamlessly generate cars moving in and out of view</a:t>
            </a:r>
            <a:endParaRPr/>
          </a:p>
          <a:p>
            <a:pPr marL="0" lvl="0" indent="0" algn="l" rtl="0">
              <a:spcBef>
                <a:spcPts val="0"/>
              </a:spcBef>
              <a:spcAft>
                <a:spcPts val="0"/>
              </a:spcAft>
              <a:buNone/>
            </a:pPr>
            <a:r>
              <a:rPr lang="en"/>
              <a:t>In addition, our model is robust to unseen lighting conditions and backgrounds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2e61ebabd8f_0_1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2e61ebabd8f_0_1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results on Objectron. One issue here is that in the translation case, the object and camera motion are entangled. As I mentioned, this is because Objectron only has camera movement, and the objects are always static. Surprisingly, we can still disentangle them in the rotation case. We are not sure why this happens. One hypothesis I have is that the model doesn’t learn entangled object and camera poses. Instead, it’s trying to keep the relative distance between the foreground object and background elements. This is why when you translate the objects the desks and walls are also moving. But when you only rotate it, since the distance is unchanged, the object becomes disentangled from the background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2e61ebabd8f_0_1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2e61ebabd8f_0_1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Besides changing the 3D pose of objects, representing each object with individual tokens also allows flexible compositional generation. We can remove an object by dropping its token from model input, or remove everything else by only keeping its token. If we replace tokens from another image, we can transfer objects across scenes to compose a new image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e61ebabd8f_0_1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e61ebabd8f_0_1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Finally, since we learn a background token to model the global scenes, we can also replace the background between images. Here we show an interesting example. We take a background from night time, and compose it with cars recorded in day time. In the generated image, the cars have their lights turned on. You can also see the specular highlight on the back of front cars, which is because of the light of the ego vehicle. This proves that our model is not doing simple copy-pasting. It really learns to adapt objects to their new locations with all necessary visual effects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2e62a3979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2e62a3979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 course, our model has some limitations. One major failure case is the symmetry ambiguity. It cannot really perform a full 360 degree rotation of cylinder-like objects such as cups</a:t>
            </a:r>
            <a:endParaRPr/>
          </a:p>
          <a:p>
            <a:pPr marL="0" lvl="0" indent="0" algn="l" rtl="0">
              <a:spcBef>
                <a:spcPts val="0"/>
              </a:spcBef>
              <a:spcAft>
                <a:spcPts val="0"/>
              </a:spcAft>
              <a:buNone/>
            </a:pPr>
            <a:r>
              <a:rPr lang="en"/>
              <a:t>Also, sometimes it learns very strong prior of the world. Like cars also stick to lanes and won’t go to the sidewalks. This rule is actually maybe a good thing to learn</a:t>
            </a:r>
            <a:endParaRPr/>
          </a:p>
          <a:p>
            <a:pPr marL="0" lvl="0" indent="0" algn="l" rtl="0">
              <a:spcBef>
                <a:spcPts val="0"/>
              </a:spcBef>
              <a:spcAft>
                <a:spcPts val="0"/>
              </a:spcAft>
              <a:buNone/>
            </a:pPr>
            <a:r>
              <a:rPr lang="en"/>
              <a:t>Finally, it cannot generate things that are too different from the training distribution, such as flipping the car upside down or lift it into the air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315f5b33f7a_2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315f5b33f7a_2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me, the most exciting future direction of this work is extending it to larger-scale datasets and more scenarios. In this paper we only handle the most common situation in real world, that is, rigid object transformation and camera motion. But an ideal Neural Assets should do more, including the deformation of objects like humans; rigid object articulations which will be very important for robotics; and structural decomposition like cutting a tomato to two pieces.</a:t>
            </a:r>
            <a:endParaRPr/>
          </a:p>
          <a:p>
            <a:pPr marL="0" lvl="0" indent="0" algn="l" rtl="0">
              <a:spcBef>
                <a:spcPts val="0"/>
              </a:spcBef>
              <a:spcAft>
                <a:spcPts val="0"/>
              </a:spcAft>
              <a:buNone/>
            </a:pPr>
            <a:r>
              <a:rPr lang="en"/>
              <a:t>This limitation is because we use 3D bbox as the pose representation which can only handle rigid transformation. But we believe our appearance-pose disentanglement learning framework should easily fit other 3D pose representation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315f5b33f7a_2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315f5b33f7a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Thanks for listening. Please check out our project page for more results. I will take any questions now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30f9a08f18c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30f9a08f18c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Recent advance in diffusion models enables us to generate almost anything describable using text. However, these models lack precise spatial control of objects</a:t>
            </a:r>
            <a:endParaRPr/>
          </a:p>
          <a:p>
            <a:pPr marL="0" lvl="0" indent="0" algn="l" rtl="0">
              <a:spcBef>
                <a:spcPts val="0"/>
              </a:spcBef>
              <a:spcAft>
                <a:spcPts val="0"/>
              </a:spcAft>
              <a:buNone/>
            </a:pPr>
            <a:r>
              <a:rPr lang="en"/>
              <a:t>For example, if I want to move this ballon left for 10 pixels, it’s very hard to accurately describe it using text.</a:t>
            </a:r>
            <a:endParaRPr/>
          </a:p>
          <a:p>
            <a:pPr marL="0" lvl="0" indent="0" algn="l" rtl="0">
              <a:spcBef>
                <a:spcPts val="0"/>
              </a:spcBef>
              <a:spcAft>
                <a:spcPts val="0"/>
              </a:spcAft>
              <a:buNone/>
            </a:pPr>
            <a:r>
              <a:rPr lang="en"/>
              <a:t>And what if we want to rotate this object a bit. The model is never trained on 3D rotation angles, so it’s impossible to do so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0f9a08f18c_0_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0f9a08f18c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There are many works trying to inject 2D spatial control to image generators via bounding boxes, object masks and so 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a:extLst>
            <a:ext uri="{FF2B5EF4-FFF2-40B4-BE49-F238E27FC236}">
              <a16:creationId xmlns:a16="http://schemas.microsoft.com/office/drawing/2014/main" id="{D390BA99-E739-DDAA-C67E-2740ACC2C869}"/>
            </a:ext>
          </a:extLst>
        </p:cNvPr>
        <p:cNvGrpSpPr/>
        <p:nvPr/>
      </p:nvGrpSpPr>
      <p:grpSpPr>
        <a:xfrm>
          <a:off x="0" y="0"/>
          <a:ext cx="0" cy="0"/>
          <a:chOff x="0" y="0"/>
          <a:chExt cx="0" cy="0"/>
        </a:xfrm>
      </p:grpSpPr>
      <p:sp>
        <p:nvSpPr>
          <p:cNvPr id="934" name="Google Shape;934;g30f9a08f18c_0_1023:notes">
            <a:extLst>
              <a:ext uri="{FF2B5EF4-FFF2-40B4-BE49-F238E27FC236}">
                <a16:creationId xmlns:a16="http://schemas.microsoft.com/office/drawing/2014/main" id="{967608F3-75AC-8E59-19BD-073C5477E7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30f9a08f18c_0_1023:notes">
            <a:extLst>
              <a:ext uri="{FF2B5EF4-FFF2-40B4-BE49-F238E27FC236}">
                <a16:creationId xmlns:a16="http://schemas.microsoft.com/office/drawing/2014/main" id="{F57AF985-C04B-D1B7-8056-B8E99FE2BC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However, they can only specify a rough location of the object, while the 3D poses is undetermined. As a result, many generated objects are just forward-facing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pointed out by a famous work Zero-123, this is because of the training data bias. For example, most of the chairs in training images are forward-facing, so if you prompt the model to generate a chair, it will generates mostly the front-view of the chair</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0987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30f9a08f18c_0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30f9a08f18c_0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Inspired by this, the pioneering work 3DiM and Zero-123 </a:t>
            </a:r>
            <a:r>
              <a:rPr lang="en">
                <a:solidFill>
                  <a:schemeClr val="dk1"/>
                </a:solidFill>
              </a:rPr>
              <a:t>propose to condition DMs directly on 3D poses, and can achieve 3D pose control such as rotating the object</a:t>
            </a:r>
            <a:endParaRPr>
              <a:solidFill>
                <a:schemeClr val="dk1"/>
              </a:solidFill>
            </a:endParaRPr>
          </a:p>
          <a:p>
            <a:pPr marL="0" lvl="0" indent="0" algn="l" rtl="0">
              <a:spcBef>
                <a:spcPts val="0"/>
              </a:spcBef>
              <a:spcAft>
                <a:spcPts val="0"/>
              </a:spcAft>
              <a:buNone/>
            </a:pPr>
            <a:r>
              <a:rPr lang="en">
                <a:solidFill>
                  <a:schemeClr val="dk1"/>
                </a:solidFill>
              </a:rPr>
              <a:t>However, these models are only designed for single object images without backgrounds. It’s not directly applicable to real-world images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30f9a08f18c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30f9a08f18c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Finally, some recent works start to look into images with backgrounds. I’ll cover two representative works here</a:t>
            </a:r>
            <a:endParaRPr>
              <a:solidFill>
                <a:schemeClr val="dk1"/>
              </a:solidFill>
            </a:endParaRPr>
          </a:p>
          <a:p>
            <a:pPr marL="0" lvl="0" indent="0" algn="l" rtl="0">
              <a:spcBef>
                <a:spcPts val="0"/>
              </a:spcBef>
              <a:spcAft>
                <a:spcPts val="0"/>
              </a:spcAft>
              <a:buNone/>
            </a:pPr>
            <a:r>
              <a:rPr lang="en">
                <a:solidFill>
                  <a:schemeClr val="dk1"/>
                </a:solidFill>
              </a:rPr>
              <a:t>3DIT uses Blender to simulate paired images before and after applying a 3D transformation, and fine-tunes Stable Diffusion to solve this as an image-to-image translation problem. However, it’s trained on synthetic data, so there is always a sim-to-real gap here. In addition, it can only control one object in one model forward pass</a:t>
            </a:r>
            <a:endParaRPr>
              <a:solidFill>
                <a:schemeClr val="dk1"/>
              </a:solidFill>
            </a:endParaRPr>
          </a:p>
          <a:p>
            <a:pPr marL="0" lvl="0" indent="0" algn="l" rtl="0">
              <a:spcBef>
                <a:spcPts val="0"/>
              </a:spcBef>
              <a:spcAft>
                <a:spcPts val="0"/>
              </a:spcAft>
              <a:buNone/>
            </a:pPr>
            <a:r>
              <a:rPr lang="en">
                <a:solidFill>
                  <a:schemeClr val="dk1"/>
                </a:solidFill>
              </a:rPr>
              <a:t>Diffusion Handles instead uses depth map and image wrapping to perform 3D-aware editing. Again, it can only control single object. Also the use of depth map prevents it from doing large rotation of objects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30f9a08f18c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30f9a08f18c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our work is also related to the task of subject-driven image generation. The goal of this task is to learn a special token representing a subject from some reference images, and then synthesize it in new contexts</a:t>
            </a:r>
            <a:endParaRPr/>
          </a:p>
          <a:p>
            <a:pPr marL="0" lvl="0" indent="0" algn="l" rtl="0">
              <a:spcBef>
                <a:spcPts val="0"/>
              </a:spcBef>
              <a:spcAft>
                <a:spcPts val="0"/>
              </a:spcAft>
              <a:buNone/>
            </a:pPr>
            <a:r>
              <a:rPr lang="en"/>
              <a:t>Yet, these methods typically require multiple reference images, can only learn a single subject, and most importantly, cannot control their spatial location in the generated image. As you can see, they are mostly just centered</a:t>
            </a:r>
            <a:endParaRPr/>
          </a:p>
          <a:p>
            <a:pPr marL="0" lvl="0" indent="0" algn="l" rtl="0">
              <a:spcBef>
                <a:spcPts val="0"/>
              </a:spcBef>
              <a:spcAft>
                <a:spcPts val="0"/>
              </a:spcAft>
              <a:buNone/>
            </a:pPr>
            <a:r>
              <a:rPr lang="en"/>
              <a:t>In contrast, we only require 1 reference image, and can control the 3D pose of multiple subjects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2e61ebabd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2e61ebabd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Concretely, this work aims to learn a representation of each object in a source 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that enables manipulating them in a physically-plausible way, such as translation and rotation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present a novel Neural Assets representation to achieve all these goals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 Blank" type="title">
  <p:cSld name="TITLE">
    <p:spTree>
      <p:nvGrpSpPr>
        <p:cNvPr id="1" name="Shape 53"/>
        <p:cNvGrpSpPr/>
        <p:nvPr/>
      </p:nvGrpSpPr>
      <p:grpSpPr>
        <a:xfrm>
          <a:off x="0" y="0"/>
          <a:ext cx="0" cy="0"/>
          <a:chOff x="0" y="0"/>
          <a:chExt cx="0" cy="0"/>
        </a:xfrm>
      </p:grpSpPr>
      <p:sp>
        <p:nvSpPr>
          <p:cNvPr id="54" name="Google Shape;54;p14"/>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1"/>
                </a:solidFill>
                <a:latin typeface="DM Sans"/>
                <a:ea typeface="DM Sans"/>
                <a:cs typeface="DM Sans"/>
                <a:sym typeface="DM Sans"/>
              </a:rPr>
              <a:t>Confidential — Google DeepMind</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a Blank with wordmark">
  <p:cSld name="CUSTOM_6">
    <p:spTree>
      <p:nvGrpSpPr>
        <p:cNvPr id="1" name="Shape 55"/>
        <p:cNvGrpSpPr/>
        <p:nvPr/>
      </p:nvGrpSpPr>
      <p:grpSpPr>
        <a:xfrm>
          <a:off x="0" y="0"/>
          <a:ext cx="0" cy="0"/>
          <a:chOff x="0" y="0"/>
          <a:chExt cx="0" cy="0"/>
        </a:xfrm>
      </p:grpSpPr>
      <p:sp>
        <p:nvSpPr>
          <p:cNvPr id="56" name="Google Shape;56;p15"/>
          <p:cNvSpPr/>
          <p:nvPr/>
        </p:nvSpPr>
        <p:spPr>
          <a:xfrm>
            <a:off x="3867462" y="330100"/>
            <a:ext cx="1409118" cy="181611"/>
          </a:xfrm>
          <a:custGeom>
            <a:avLst/>
            <a:gdLst/>
            <a:ahLst/>
            <a:cxnLst/>
            <a:rect l="l" t="t" r="r" b="b"/>
            <a:pathLst>
              <a:path w="2167874" h="279402" extrusionOk="0">
                <a:moveTo>
                  <a:pt x="112625" y="98950"/>
                </a:moveTo>
                <a:lnTo>
                  <a:pt x="112625" y="128553"/>
                </a:lnTo>
                <a:lnTo>
                  <a:pt x="112631" y="128559"/>
                </a:lnTo>
                <a:lnTo>
                  <a:pt x="184276" y="128559"/>
                </a:lnTo>
                <a:cubicBezTo>
                  <a:pt x="182083" y="145027"/>
                  <a:pt x="176446" y="157076"/>
                  <a:pt x="167883" y="165475"/>
                </a:cubicBezTo>
                <a:cubicBezTo>
                  <a:pt x="157376" y="175783"/>
                  <a:pt x="140937" y="187150"/>
                  <a:pt x="112102" y="187150"/>
                </a:cubicBezTo>
                <a:cubicBezTo>
                  <a:pt x="67639" y="187150"/>
                  <a:pt x="32876" y="151996"/>
                  <a:pt x="32876" y="108379"/>
                </a:cubicBezTo>
                <a:cubicBezTo>
                  <a:pt x="32876" y="64762"/>
                  <a:pt x="67639" y="29609"/>
                  <a:pt x="112102" y="29609"/>
                </a:cubicBezTo>
                <a:cubicBezTo>
                  <a:pt x="136085" y="29609"/>
                  <a:pt x="153598" y="38859"/>
                  <a:pt x="166536" y="50755"/>
                </a:cubicBezTo>
                <a:lnTo>
                  <a:pt x="187826" y="29871"/>
                </a:lnTo>
                <a:cubicBezTo>
                  <a:pt x="169769" y="12955"/>
                  <a:pt x="145785" y="0"/>
                  <a:pt x="112102" y="0"/>
                </a:cubicBezTo>
                <a:cubicBezTo>
                  <a:pt x="51201" y="0"/>
                  <a:pt x="0" y="48637"/>
                  <a:pt x="0" y="108374"/>
                </a:cubicBezTo>
                <a:cubicBezTo>
                  <a:pt x="0" y="168111"/>
                  <a:pt x="51201" y="216748"/>
                  <a:pt x="112102" y="216748"/>
                </a:cubicBezTo>
                <a:cubicBezTo>
                  <a:pt x="144978" y="216748"/>
                  <a:pt x="169769" y="206178"/>
                  <a:pt x="189173" y="186353"/>
                </a:cubicBezTo>
                <a:cubicBezTo>
                  <a:pt x="209112" y="166790"/>
                  <a:pt x="215311" y="139303"/>
                  <a:pt x="215311" y="117100"/>
                </a:cubicBezTo>
                <a:cubicBezTo>
                  <a:pt x="215311" y="110376"/>
                  <a:pt x="214704" y="104166"/>
                  <a:pt x="213674" y="98950"/>
                </a:cubicBezTo>
                <a:lnTo>
                  <a:pt x="112625" y="98950"/>
                </a:lnTo>
                <a:close/>
                <a:moveTo>
                  <a:pt x="297876" y="216757"/>
                </a:moveTo>
                <a:cubicBezTo>
                  <a:pt x="337219" y="216757"/>
                  <a:pt x="369289" y="187154"/>
                  <a:pt x="369289" y="146974"/>
                </a:cubicBezTo>
                <a:cubicBezTo>
                  <a:pt x="369289" y="106533"/>
                  <a:pt x="337219" y="77191"/>
                  <a:pt x="297876" y="77191"/>
                </a:cubicBezTo>
                <a:cubicBezTo>
                  <a:pt x="258534" y="77191"/>
                  <a:pt x="226464" y="106795"/>
                  <a:pt x="226464" y="146974"/>
                </a:cubicBezTo>
                <a:cubicBezTo>
                  <a:pt x="226464" y="187154"/>
                  <a:pt x="258534" y="216757"/>
                  <a:pt x="297876" y="216757"/>
                </a:cubicBezTo>
                <a:close/>
                <a:moveTo>
                  <a:pt x="297882" y="104683"/>
                </a:moveTo>
                <a:cubicBezTo>
                  <a:pt x="319440" y="104683"/>
                  <a:pt x="338032" y="121861"/>
                  <a:pt x="338032" y="146974"/>
                </a:cubicBezTo>
                <a:cubicBezTo>
                  <a:pt x="338032" y="171819"/>
                  <a:pt x="319446" y="189265"/>
                  <a:pt x="297882" y="189265"/>
                </a:cubicBezTo>
                <a:cubicBezTo>
                  <a:pt x="276319" y="189265"/>
                  <a:pt x="257727" y="172086"/>
                  <a:pt x="257727" y="146974"/>
                </a:cubicBezTo>
                <a:cubicBezTo>
                  <a:pt x="257727" y="121861"/>
                  <a:pt x="276325" y="104683"/>
                  <a:pt x="297882" y="104683"/>
                </a:cubicBezTo>
                <a:close/>
                <a:moveTo>
                  <a:pt x="525077" y="146974"/>
                </a:moveTo>
                <a:cubicBezTo>
                  <a:pt x="525077" y="187154"/>
                  <a:pt x="493008" y="216757"/>
                  <a:pt x="453665" y="216757"/>
                </a:cubicBezTo>
                <a:cubicBezTo>
                  <a:pt x="414322" y="216757"/>
                  <a:pt x="382253" y="187154"/>
                  <a:pt x="382253" y="146974"/>
                </a:cubicBezTo>
                <a:cubicBezTo>
                  <a:pt x="382253" y="106795"/>
                  <a:pt x="414322" y="77191"/>
                  <a:pt x="453665" y="77191"/>
                </a:cubicBezTo>
                <a:cubicBezTo>
                  <a:pt x="493008" y="77191"/>
                  <a:pt x="525077" y="106533"/>
                  <a:pt x="525077" y="146974"/>
                </a:cubicBezTo>
                <a:close/>
                <a:moveTo>
                  <a:pt x="493820" y="146974"/>
                </a:moveTo>
                <a:cubicBezTo>
                  <a:pt x="493820" y="121861"/>
                  <a:pt x="475229" y="104683"/>
                  <a:pt x="453670" y="104683"/>
                </a:cubicBezTo>
                <a:cubicBezTo>
                  <a:pt x="432112" y="104683"/>
                  <a:pt x="413515" y="121861"/>
                  <a:pt x="413515" y="146974"/>
                </a:cubicBezTo>
                <a:cubicBezTo>
                  <a:pt x="413515" y="172086"/>
                  <a:pt x="432107" y="189265"/>
                  <a:pt x="453670" y="189265"/>
                </a:cubicBezTo>
                <a:cubicBezTo>
                  <a:pt x="475233" y="189265"/>
                  <a:pt x="493820" y="171819"/>
                  <a:pt x="493820" y="146974"/>
                </a:cubicBezTo>
                <a:close/>
                <a:moveTo>
                  <a:pt x="674402" y="206711"/>
                </a:moveTo>
                <a:lnTo>
                  <a:pt x="674402" y="81421"/>
                </a:lnTo>
                <a:lnTo>
                  <a:pt x="644759" y="81421"/>
                </a:lnTo>
                <a:lnTo>
                  <a:pt x="644759" y="92787"/>
                </a:lnTo>
                <a:lnTo>
                  <a:pt x="643680" y="92787"/>
                </a:lnTo>
                <a:cubicBezTo>
                  <a:pt x="636674" y="84591"/>
                  <a:pt x="623202" y="77191"/>
                  <a:pt x="606223" y="77191"/>
                </a:cubicBezTo>
                <a:cubicBezTo>
                  <a:pt x="570648" y="77191"/>
                  <a:pt x="538044" y="108116"/>
                  <a:pt x="538044" y="147236"/>
                </a:cubicBezTo>
                <a:cubicBezTo>
                  <a:pt x="538044" y="186356"/>
                  <a:pt x="570648" y="216751"/>
                  <a:pt x="606223" y="216751"/>
                </a:cubicBezTo>
                <a:cubicBezTo>
                  <a:pt x="623202" y="216751"/>
                  <a:pt x="636674" y="209352"/>
                  <a:pt x="643680" y="200893"/>
                </a:cubicBezTo>
                <a:lnTo>
                  <a:pt x="644759" y="200893"/>
                </a:lnTo>
                <a:lnTo>
                  <a:pt x="644759" y="210940"/>
                </a:lnTo>
                <a:cubicBezTo>
                  <a:pt x="644759" y="237635"/>
                  <a:pt x="630207" y="251910"/>
                  <a:pt x="606763" y="251910"/>
                </a:cubicBezTo>
                <a:cubicBezTo>
                  <a:pt x="587626" y="251910"/>
                  <a:pt x="575773" y="238432"/>
                  <a:pt x="570921" y="227065"/>
                </a:cubicBezTo>
                <a:lnTo>
                  <a:pt x="543704" y="238169"/>
                </a:lnTo>
                <a:cubicBezTo>
                  <a:pt x="551522" y="256668"/>
                  <a:pt x="572267" y="279402"/>
                  <a:pt x="606763" y="279402"/>
                </a:cubicBezTo>
                <a:cubicBezTo>
                  <a:pt x="643412" y="279402"/>
                  <a:pt x="674402" y="258256"/>
                  <a:pt x="674402" y="206711"/>
                </a:cubicBezTo>
                <a:close/>
                <a:moveTo>
                  <a:pt x="608917" y="104677"/>
                </a:moveTo>
                <a:cubicBezTo>
                  <a:pt x="630207" y="104677"/>
                  <a:pt x="646913" y="122653"/>
                  <a:pt x="646913" y="147236"/>
                </a:cubicBezTo>
                <a:cubicBezTo>
                  <a:pt x="646913" y="171557"/>
                  <a:pt x="630480" y="189265"/>
                  <a:pt x="608917" y="189265"/>
                </a:cubicBezTo>
                <a:cubicBezTo>
                  <a:pt x="587353" y="189265"/>
                  <a:pt x="569301" y="171819"/>
                  <a:pt x="569301" y="147236"/>
                </a:cubicBezTo>
                <a:cubicBezTo>
                  <a:pt x="569301" y="122653"/>
                  <a:pt x="587626" y="104677"/>
                  <a:pt x="608917" y="104677"/>
                </a:cubicBezTo>
                <a:close/>
                <a:moveTo>
                  <a:pt x="727344" y="8092"/>
                </a:moveTo>
                <a:lnTo>
                  <a:pt x="727344" y="212523"/>
                </a:lnTo>
                <a:lnTo>
                  <a:pt x="696087" y="212523"/>
                </a:lnTo>
                <a:lnTo>
                  <a:pt x="696087" y="8092"/>
                </a:lnTo>
                <a:lnTo>
                  <a:pt x="727344" y="8092"/>
                </a:lnTo>
                <a:close/>
                <a:moveTo>
                  <a:pt x="872311" y="185824"/>
                </a:moveTo>
                <a:lnTo>
                  <a:pt x="848059" y="169966"/>
                </a:lnTo>
                <a:lnTo>
                  <a:pt x="848053" y="169960"/>
                </a:lnTo>
                <a:cubicBezTo>
                  <a:pt x="839968" y="181589"/>
                  <a:pt x="828917" y="189256"/>
                  <a:pt x="813019" y="189256"/>
                </a:cubicBezTo>
                <a:cubicBezTo>
                  <a:pt x="797120" y="189256"/>
                  <a:pt x="785801" y="182119"/>
                  <a:pt x="778522" y="168111"/>
                </a:cubicBezTo>
                <a:lnTo>
                  <a:pt x="873652" y="129519"/>
                </a:lnTo>
                <a:lnTo>
                  <a:pt x="870418" y="121590"/>
                </a:lnTo>
                <a:cubicBezTo>
                  <a:pt x="864492" y="105994"/>
                  <a:pt x="846167" y="77182"/>
                  <a:pt x="809518" y="77182"/>
                </a:cubicBezTo>
                <a:cubicBezTo>
                  <a:pt x="772868" y="77182"/>
                  <a:pt x="742419" y="105465"/>
                  <a:pt x="742419" y="146965"/>
                </a:cubicBezTo>
                <a:cubicBezTo>
                  <a:pt x="742419" y="186085"/>
                  <a:pt x="772601" y="216748"/>
                  <a:pt x="813024" y="216748"/>
                </a:cubicBezTo>
                <a:cubicBezTo>
                  <a:pt x="845633" y="216748"/>
                  <a:pt x="864492" y="197190"/>
                  <a:pt x="872311" y="185824"/>
                </a:cubicBezTo>
                <a:close/>
                <a:moveTo>
                  <a:pt x="837008" y="118949"/>
                </a:moveTo>
                <a:lnTo>
                  <a:pt x="773414" y="144853"/>
                </a:lnTo>
                <a:lnTo>
                  <a:pt x="773409" y="144859"/>
                </a:lnTo>
                <a:cubicBezTo>
                  <a:pt x="772601" y="117896"/>
                  <a:pt x="794699" y="104150"/>
                  <a:pt x="810598" y="104150"/>
                </a:cubicBezTo>
                <a:cubicBezTo>
                  <a:pt x="822996" y="104150"/>
                  <a:pt x="833502" y="110229"/>
                  <a:pt x="837008" y="118949"/>
                </a:cubicBezTo>
                <a:close/>
                <a:moveTo>
                  <a:pt x="966663" y="20387"/>
                </a:moveTo>
                <a:lnTo>
                  <a:pt x="1029118" y="20387"/>
                </a:lnTo>
                <a:cubicBezTo>
                  <a:pt x="1097974" y="20387"/>
                  <a:pt x="1129591" y="57509"/>
                  <a:pt x="1129591" y="116814"/>
                </a:cubicBezTo>
                <a:cubicBezTo>
                  <a:pt x="1129591" y="175862"/>
                  <a:pt x="1097974" y="212728"/>
                  <a:pt x="1029118" y="212728"/>
                </a:cubicBezTo>
                <a:lnTo>
                  <a:pt x="966663" y="212728"/>
                </a:lnTo>
                <a:lnTo>
                  <a:pt x="966663" y="20387"/>
                </a:lnTo>
                <a:close/>
                <a:moveTo>
                  <a:pt x="1028264" y="189647"/>
                </a:moveTo>
                <a:cubicBezTo>
                  <a:pt x="1082560" y="189647"/>
                  <a:pt x="1101375" y="162142"/>
                  <a:pt x="1101375" y="116814"/>
                </a:cubicBezTo>
                <a:cubicBezTo>
                  <a:pt x="1101375" y="71229"/>
                  <a:pt x="1082617" y="43147"/>
                  <a:pt x="1028264" y="43147"/>
                </a:cubicBezTo>
                <a:lnTo>
                  <a:pt x="994358" y="43147"/>
                </a:lnTo>
                <a:lnTo>
                  <a:pt x="994358" y="189647"/>
                </a:lnTo>
                <a:lnTo>
                  <a:pt x="1028264" y="189647"/>
                </a:lnTo>
                <a:close/>
                <a:moveTo>
                  <a:pt x="1169765" y="150922"/>
                </a:moveTo>
                <a:lnTo>
                  <a:pt x="1278672" y="150922"/>
                </a:lnTo>
                <a:cubicBezTo>
                  <a:pt x="1278928" y="145922"/>
                  <a:pt x="1278928" y="141818"/>
                  <a:pt x="1278928" y="137972"/>
                </a:cubicBezTo>
                <a:cubicBezTo>
                  <a:pt x="1278928" y="102837"/>
                  <a:pt x="1253190" y="73153"/>
                  <a:pt x="1212295" y="73153"/>
                </a:cubicBezTo>
                <a:cubicBezTo>
                  <a:pt x="1170876" y="73153"/>
                  <a:pt x="1142584" y="102004"/>
                  <a:pt x="1142584" y="145152"/>
                </a:cubicBezTo>
                <a:cubicBezTo>
                  <a:pt x="1142584" y="187788"/>
                  <a:pt x="1171133" y="216061"/>
                  <a:pt x="1212029" y="216061"/>
                </a:cubicBezTo>
                <a:cubicBezTo>
                  <a:pt x="1244766" y="216061"/>
                  <a:pt x="1267436" y="196827"/>
                  <a:pt x="1275015" y="171246"/>
                </a:cubicBezTo>
                <a:lnTo>
                  <a:pt x="1247311" y="171246"/>
                </a:lnTo>
                <a:cubicBezTo>
                  <a:pt x="1241689" y="184710"/>
                  <a:pt x="1229409" y="193494"/>
                  <a:pt x="1212029" y="193494"/>
                </a:cubicBezTo>
                <a:cubicBezTo>
                  <a:pt x="1190479" y="193494"/>
                  <a:pt x="1171465" y="178683"/>
                  <a:pt x="1169765" y="150922"/>
                </a:cubicBezTo>
                <a:close/>
                <a:moveTo>
                  <a:pt x="1212029" y="95721"/>
                </a:moveTo>
                <a:cubicBezTo>
                  <a:pt x="1233854" y="95721"/>
                  <a:pt x="1250379" y="109441"/>
                  <a:pt x="1251490" y="131688"/>
                </a:cubicBezTo>
                <a:lnTo>
                  <a:pt x="1170288" y="131688"/>
                </a:lnTo>
                <a:cubicBezTo>
                  <a:pt x="1173422" y="108094"/>
                  <a:pt x="1191324" y="95721"/>
                  <a:pt x="1212029" y="95721"/>
                </a:cubicBezTo>
                <a:close/>
                <a:moveTo>
                  <a:pt x="1429585" y="150922"/>
                </a:moveTo>
                <a:lnTo>
                  <a:pt x="1320679" y="150922"/>
                </a:lnTo>
                <a:cubicBezTo>
                  <a:pt x="1322379" y="178683"/>
                  <a:pt x="1341393" y="193494"/>
                  <a:pt x="1362952" y="193494"/>
                </a:cubicBezTo>
                <a:cubicBezTo>
                  <a:pt x="1380322" y="193494"/>
                  <a:pt x="1392603" y="184710"/>
                  <a:pt x="1398225" y="171246"/>
                </a:cubicBezTo>
                <a:lnTo>
                  <a:pt x="1425929" y="171246"/>
                </a:lnTo>
                <a:cubicBezTo>
                  <a:pt x="1418350" y="196827"/>
                  <a:pt x="1395680" y="216061"/>
                  <a:pt x="1362952" y="216061"/>
                </a:cubicBezTo>
                <a:cubicBezTo>
                  <a:pt x="1322046" y="216061"/>
                  <a:pt x="1293497" y="187788"/>
                  <a:pt x="1293497" y="145152"/>
                </a:cubicBezTo>
                <a:cubicBezTo>
                  <a:pt x="1293497" y="102004"/>
                  <a:pt x="1321790" y="73153"/>
                  <a:pt x="1363208" y="73153"/>
                </a:cubicBezTo>
                <a:cubicBezTo>
                  <a:pt x="1404104" y="73153"/>
                  <a:pt x="1429842" y="102837"/>
                  <a:pt x="1429842" y="137972"/>
                </a:cubicBezTo>
                <a:cubicBezTo>
                  <a:pt x="1429842" y="141818"/>
                  <a:pt x="1429842" y="145922"/>
                  <a:pt x="1429585" y="150922"/>
                </a:cubicBezTo>
                <a:close/>
                <a:moveTo>
                  <a:pt x="1402404" y="131688"/>
                </a:moveTo>
                <a:cubicBezTo>
                  <a:pt x="1401293" y="109441"/>
                  <a:pt x="1384767" y="95721"/>
                  <a:pt x="1362952" y="95721"/>
                </a:cubicBezTo>
                <a:cubicBezTo>
                  <a:pt x="1342238" y="95721"/>
                  <a:pt x="1324335" y="108094"/>
                  <a:pt x="1321201" y="131688"/>
                </a:cubicBezTo>
                <a:lnTo>
                  <a:pt x="1402404" y="131688"/>
                </a:lnTo>
                <a:close/>
                <a:moveTo>
                  <a:pt x="1471269" y="76422"/>
                </a:moveTo>
                <a:lnTo>
                  <a:pt x="1446377" y="76422"/>
                </a:lnTo>
                <a:lnTo>
                  <a:pt x="1446377" y="273186"/>
                </a:lnTo>
                <a:lnTo>
                  <a:pt x="1474071" y="273186"/>
                </a:lnTo>
                <a:lnTo>
                  <a:pt x="1474071" y="191314"/>
                </a:lnTo>
                <a:cubicBezTo>
                  <a:pt x="1483616" y="207022"/>
                  <a:pt x="1500930" y="216062"/>
                  <a:pt x="1523068" y="216062"/>
                </a:cubicBezTo>
                <a:cubicBezTo>
                  <a:pt x="1563907" y="216062"/>
                  <a:pt x="1591934" y="186121"/>
                  <a:pt x="1591934" y="144896"/>
                </a:cubicBezTo>
                <a:cubicBezTo>
                  <a:pt x="1591934" y="103671"/>
                  <a:pt x="1563907" y="73153"/>
                  <a:pt x="1523334" y="73153"/>
                </a:cubicBezTo>
                <a:cubicBezTo>
                  <a:pt x="1498441" y="73153"/>
                  <a:pt x="1482761" y="84950"/>
                  <a:pt x="1474071" y="98157"/>
                </a:cubicBezTo>
                <a:lnTo>
                  <a:pt x="1471269" y="76422"/>
                </a:lnTo>
                <a:close/>
                <a:moveTo>
                  <a:pt x="1518889" y="96746"/>
                </a:moveTo>
                <a:cubicBezTo>
                  <a:pt x="1545216" y="96746"/>
                  <a:pt x="1563708" y="116301"/>
                  <a:pt x="1563708" y="144575"/>
                </a:cubicBezTo>
                <a:cubicBezTo>
                  <a:pt x="1563708" y="173170"/>
                  <a:pt x="1545216" y="192403"/>
                  <a:pt x="1518889" y="192403"/>
                </a:cubicBezTo>
                <a:cubicBezTo>
                  <a:pt x="1492829" y="192403"/>
                  <a:pt x="1474071" y="173170"/>
                  <a:pt x="1474071" y="144575"/>
                </a:cubicBezTo>
                <a:cubicBezTo>
                  <a:pt x="1474071" y="116237"/>
                  <a:pt x="1492829" y="96746"/>
                  <a:pt x="1518889" y="96746"/>
                </a:cubicBezTo>
                <a:close/>
                <a:moveTo>
                  <a:pt x="1808037" y="20387"/>
                </a:moveTo>
                <a:lnTo>
                  <a:pt x="1808037" y="212728"/>
                </a:lnTo>
                <a:lnTo>
                  <a:pt x="1780334" y="212728"/>
                </a:lnTo>
                <a:lnTo>
                  <a:pt x="1780334" y="67895"/>
                </a:lnTo>
                <a:lnTo>
                  <a:pt x="1718724" y="185223"/>
                </a:lnTo>
                <a:lnTo>
                  <a:pt x="1697431" y="185223"/>
                </a:lnTo>
                <a:lnTo>
                  <a:pt x="1635565" y="67895"/>
                </a:lnTo>
                <a:lnTo>
                  <a:pt x="1635565" y="212728"/>
                </a:lnTo>
                <a:lnTo>
                  <a:pt x="1607861" y="212728"/>
                </a:lnTo>
                <a:lnTo>
                  <a:pt x="1607861" y="20387"/>
                </a:lnTo>
                <a:lnTo>
                  <a:pt x="1640333" y="20387"/>
                </a:lnTo>
                <a:lnTo>
                  <a:pt x="1708077" y="150345"/>
                </a:lnTo>
                <a:lnTo>
                  <a:pt x="1775566" y="20387"/>
                </a:lnTo>
                <a:lnTo>
                  <a:pt x="1808037" y="20387"/>
                </a:lnTo>
                <a:close/>
                <a:moveTo>
                  <a:pt x="1843311" y="14872"/>
                </a:moveTo>
                <a:cubicBezTo>
                  <a:pt x="1832921" y="14872"/>
                  <a:pt x="1825085" y="22053"/>
                  <a:pt x="1825085" y="31926"/>
                </a:cubicBezTo>
                <a:cubicBezTo>
                  <a:pt x="1825085" y="41800"/>
                  <a:pt x="1832921" y="49237"/>
                  <a:pt x="1843311" y="49237"/>
                </a:cubicBezTo>
                <a:cubicBezTo>
                  <a:pt x="1853957" y="49237"/>
                  <a:pt x="1861802" y="41800"/>
                  <a:pt x="1861802" y="31926"/>
                </a:cubicBezTo>
                <a:cubicBezTo>
                  <a:pt x="1861802" y="21989"/>
                  <a:pt x="1853957" y="14872"/>
                  <a:pt x="1843311" y="14872"/>
                </a:cubicBezTo>
                <a:close/>
                <a:moveTo>
                  <a:pt x="1857291" y="76421"/>
                </a:moveTo>
                <a:lnTo>
                  <a:pt x="1829587" y="76421"/>
                </a:lnTo>
                <a:lnTo>
                  <a:pt x="1829587" y="212726"/>
                </a:lnTo>
                <a:lnTo>
                  <a:pt x="1857291" y="212726"/>
                </a:lnTo>
                <a:lnTo>
                  <a:pt x="1857291" y="76421"/>
                </a:lnTo>
                <a:close/>
                <a:moveTo>
                  <a:pt x="2007103" y="134124"/>
                </a:moveTo>
                <a:lnTo>
                  <a:pt x="2007103" y="212728"/>
                </a:lnTo>
                <a:lnTo>
                  <a:pt x="1979665" y="212728"/>
                </a:lnTo>
                <a:lnTo>
                  <a:pt x="1979665" y="136881"/>
                </a:lnTo>
                <a:cubicBezTo>
                  <a:pt x="1979665" y="109953"/>
                  <a:pt x="1968163" y="96490"/>
                  <a:pt x="1945759" y="96490"/>
                </a:cubicBezTo>
                <a:cubicBezTo>
                  <a:pt x="1923089" y="96490"/>
                  <a:pt x="1906554" y="112711"/>
                  <a:pt x="1906554" y="142395"/>
                </a:cubicBezTo>
                <a:lnTo>
                  <a:pt x="1906554" y="212728"/>
                </a:lnTo>
                <a:lnTo>
                  <a:pt x="1878859" y="212728"/>
                </a:lnTo>
                <a:lnTo>
                  <a:pt x="1878859" y="76422"/>
                </a:lnTo>
                <a:lnTo>
                  <a:pt x="1903486" y="76422"/>
                </a:lnTo>
                <a:lnTo>
                  <a:pt x="1905452" y="100336"/>
                </a:lnTo>
                <a:cubicBezTo>
                  <a:pt x="1914399" y="83603"/>
                  <a:pt x="1931779" y="73153"/>
                  <a:pt x="1953338" y="73153"/>
                </a:cubicBezTo>
                <a:cubicBezTo>
                  <a:pt x="1986655" y="73153"/>
                  <a:pt x="2007103" y="93220"/>
                  <a:pt x="2007103" y="134124"/>
                </a:cubicBezTo>
                <a:close/>
                <a:moveTo>
                  <a:pt x="2090917" y="72514"/>
                </a:moveTo>
                <a:cubicBezTo>
                  <a:pt x="2050021" y="72514"/>
                  <a:pt x="2022327" y="102455"/>
                  <a:pt x="2022327" y="143680"/>
                </a:cubicBezTo>
                <a:cubicBezTo>
                  <a:pt x="2022327" y="184905"/>
                  <a:pt x="2050088" y="215423"/>
                  <a:pt x="2090594" y="215423"/>
                </a:cubicBezTo>
                <a:cubicBezTo>
                  <a:pt x="2115554" y="215423"/>
                  <a:pt x="2131234" y="203626"/>
                  <a:pt x="2140180" y="190419"/>
                </a:cubicBezTo>
                <a:lnTo>
                  <a:pt x="2142991" y="212153"/>
                </a:lnTo>
                <a:lnTo>
                  <a:pt x="2167875" y="212153"/>
                </a:lnTo>
                <a:lnTo>
                  <a:pt x="2167875" y="14299"/>
                </a:lnTo>
                <a:lnTo>
                  <a:pt x="2140180" y="14299"/>
                </a:lnTo>
                <a:lnTo>
                  <a:pt x="2140180" y="97262"/>
                </a:lnTo>
                <a:cubicBezTo>
                  <a:pt x="2130711" y="81554"/>
                  <a:pt x="2113331" y="72514"/>
                  <a:pt x="2090917" y="72514"/>
                </a:cubicBezTo>
                <a:close/>
                <a:moveTo>
                  <a:pt x="2095106" y="96172"/>
                </a:moveTo>
                <a:cubicBezTo>
                  <a:pt x="2121432" y="96172"/>
                  <a:pt x="2139914" y="115406"/>
                  <a:pt x="2139914" y="144001"/>
                </a:cubicBezTo>
                <a:cubicBezTo>
                  <a:pt x="2139914" y="172275"/>
                  <a:pt x="2121432" y="191765"/>
                  <a:pt x="2095106" y="191830"/>
                </a:cubicBezTo>
                <a:cubicBezTo>
                  <a:pt x="2069035" y="191830"/>
                  <a:pt x="2050287" y="172275"/>
                  <a:pt x="2050287" y="144001"/>
                </a:cubicBezTo>
                <a:cubicBezTo>
                  <a:pt x="2050287" y="115406"/>
                  <a:pt x="2069035" y="96172"/>
                  <a:pt x="2095106" y="961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57" name="Google Shape;57;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b Blank with logo">
  <p:cSld name="CUSTOM_6_1">
    <p:spTree>
      <p:nvGrpSpPr>
        <p:cNvPr id="1" name="Shape 58"/>
        <p:cNvGrpSpPr/>
        <p:nvPr/>
      </p:nvGrpSpPr>
      <p:grpSpPr>
        <a:xfrm>
          <a:off x="0" y="0"/>
          <a:ext cx="0" cy="0"/>
          <a:chOff x="0" y="0"/>
          <a:chExt cx="0" cy="0"/>
        </a:xfrm>
      </p:grpSpPr>
      <p:sp>
        <p:nvSpPr>
          <p:cNvPr id="59" name="Google Shape;59;p16"/>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 Title &amp; text">
  <p:cSld name="BLANK_1">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606750" y="278600"/>
            <a:ext cx="65760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63" name="Google Shape;63;p17"/>
          <p:cNvSpPr txBox="1">
            <a:spLocks noGrp="1"/>
          </p:cNvSpPr>
          <p:nvPr>
            <p:ph type="body" idx="1"/>
          </p:nvPr>
        </p:nvSpPr>
        <p:spPr>
          <a:xfrm>
            <a:off x="606750" y="1028063"/>
            <a:ext cx="7938300" cy="34617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64" name="Google Shape;64;p17"/>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Google DeepMind</a:t>
            </a:r>
            <a:endParaRPr sz="700">
              <a:solidFill>
                <a:schemeClr val="dk2"/>
              </a:solidFill>
              <a:latin typeface="DM Sans"/>
              <a:ea typeface="DM Sans"/>
              <a:cs typeface="DM Sans"/>
              <a:sym typeface="DM Sans"/>
            </a:endParaRPr>
          </a:p>
        </p:txBody>
      </p:sp>
      <p:sp>
        <p:nvSpPr>
          <p:cNvPr id="65" name="Google Shape;65;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 Title">
  <p:cSld name="BLANK_1_1">
    <p:bg>
      <p:bgPr>
        <a:solidFill>
          <a:srgbClr val="31302D"/>
        </a:solid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1961400" y="1720375"/>
            <a:ext cx="5221200" cy="138450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1pPr>
            <a:lvl2pPr lvl="1"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2pPr>
            <a:lvl3pPr lvl="2"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3pPr>
            <a:lvl4pPr lvl="3"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4pPr>
            <a:lvl5pPr lvl="4"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5pPr>
            <a:lvl6pPr lvl="5"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6pPr>
            <a:lvl7pPr lvl="6"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7pPr>
            <a:lvl8pPr lvl="7"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8pPr>
            <a:lvl9pPr lvl="8" algn="ctr">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9pPr>
          </a:lstStyle>
          <a:p>
            <a:endParaRPr/>
          </a:p>
        </p:txBody>
      </p:sp>
      <p:sp>
        <p:nvSpPr>
          <p:cNvPr id="68" name="Google Shape;68;p18"/>
          <p:cNvSpPr txBox="1">
            <a:spLocks noGrp="1"/>
          </p:cNvSpPr>
          <p:nvPr>
            <p:ph type="subTitle" idx="1"/>
          </p:nvPr>
        </p:nvSpPr>
        <p:spPr>
          <a:xfrm>
            <a:off x="1961425" y="3301450"/>
            <a:ext cx="5221200" cy="1026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400"/>
              <a:buNone/>
              <a:defRPr sz="1400">
                <a:solidFill>
                  <a:schemeClr val="lt1"/>
                </a:solidFill>
              </a:defRPr>
            </a:lvl1pPr>
            <a:lvl2pPr lvl="1" algn="ctr">
              <a:spcBef>
                <a:spcPts val="0"/>
              </a:spcBef>
              <a:spcAft>
                <a:spcPts val="0"/>
              </a:spcAft>
              <a:buClr>
                <a:schemeClr val="lt1"/>
              </a:buClr>
              <a:buSzPts val="1400"/>
              <a:buNone/>
              <a:defRPr sz="1400">
                <a:solidFill>
                  <a:schemeClr val="lt1"/>
                </a:solidFill>
              </a:defRPr>
            </a:lvl2pPr>
            <a:lvl3pPr lvl="2" algn="ctr">
              <a:spcBef>
                <a:spcPts val="0"/>
              </a:spcBef>
              <a:spcAft>
                <a:spcPts val="0"/>
              </a:spcAft>
              <a:buClr>
                <a:schemeClr val="lt1"/>
              </a:buClr>
              <a:buSzPts val="1400"/>
              <a:buNone/>
              <a:defRPr sz="1400">
                <a:solidFill>
                  <a:schemeClr val="lt1"/>
                </a:solidFill>
              </a:defRPr>
            </a:lvl3pPr>
            <a:lvl4pPr lvl="3" algn="ctr">
              <a:spcBef>
                <a:spcPts val="0"/>
              </a:spcBef>
              <a:spcAft>
                <a:spcPts val="0"/>
              </a:spcAft>
              <a:buClr>
                <a:schemeClr val="lt1"/>
              </a:buClr>
              <a:buSzPts val="1400"/>
              <a:buNone/>
              <a:defRPr sz="1400">
                <a:solidFill>
                  <a:schemeClr val="lt1"/>
                </a:solidFill>
              </a:defRPr>
            </a:lvl4pPr>
            <a:lvl5pPr lvl="4" algn="ctr">
              <a:spcBef>
                <a:spcPts val="0"/>
              </a:spcBef>
              <a:spcAft>
                <a:spcPts val="0"/>
              </a:spcAft>
              <a:buClr>
                <a:schemeClr val="lt1"/>
              </a:buClr>
              <a:buSzPts val="1400"/>
              <a:buNone/>
              <a:defRPr sz="1400">
                <a:solidFill>
                  <a:schemeClr val="lt1"/>
                </a:solidFill>
              </a:defRPr>
            </a:lvl5pPr>
            <a:lvl6pPr lvl="5" algn="ctr">
              <a:spcBef>
                <a:spcPts val="0"/>
              </a:spcBef>
              <a:spcAft>
                <a:spcPts val="0"/>
              </a:spcAft>
              <a:buClr>
                <a:schemeClr val="lt1"/>
              </a:buClr>
              <a:buSzPts val="1400"/>
              <a:buNone/>
              <a:defRPr sz="1400">
                <a:solidFill>
                  <a:schemeClr val="lt1"/>
                </a:solidFill>
              </a:defRPr>
            </a:lvl6pPr>
            <a:lvl7pPr lvl="6" algn="ctr">
              <a:spcBef>
                <a:spcPts val="0"/>
              </a:spcBef>
              <a:spcAft>
                <a:spcPts val="0"/>
              </a:spcAft>
              <a:buClr>
                <a:schemeClr val="lt1"/>
              </a:buClr>
              <a:buSzPts val="1400"/>
              <a:buNone/>
              <a:defRPr sz="1400">
                <a:solidFill>
                  <a:schemeClr val="lt1"/>
                </a:solidFill>
              </a:defRPr>
            </a:lvl7pPr>
            <a:lvl8pPr lvl="7" algn="ctr">
              <a:spcBef>
                <a:spcPts val="0"/>
              </a:spcBef>
              <a:spcAft>
                <a:spcPts val="0"/>
              </a:spcAft>
              <a:buClr>
                <a:schemeClr val="lt1"/>
              </a:buClr>
              <a:buSzPts val="1400"/>
              <a:buNone/>
              <a:defRPr sz="1400">
                <a:solidFill>
                  <a:schemeClr val="lt1"/>
                </a:solidFill>
              </a:defRPr>
            </a:lvl8pPr>
            <a:lvl9pPr lvl="8" algn="ctr">
              <a:spcBef>
                <a:spcPts val="0"/>
              </a:spcBef>
              <a:spcAft>
                <a:spcPts val="0"/>
              </a:spcAft>
              <a:buClr>
                <a:schemeClr val="lt1"/>
              </a:buClr>
              <a:buSzPts val="1400"/>
              <a:buNone/>
              <a:defRPr sz="1400">
                <a:solidFill>
                  <a:schemeClr val="lt1"/>
                </a:solidFill>
              </a:defRPr>
            </a:lvl9pPr>
          </a:lstStyle>
          <a:p>
            <a:endParaRPr/>
          </a:p>
        </p:txBody>
      </p:sp>
      <p:sp>
        <p:nvSpPr>
          <p:cNvPr id="69" name="Google Shape;69;p18"/>
          <p:cNvSpPr txBox="1">
            <a:spLocks noGrp="1"/>
          </p:cNvSpPr>
          <p:nvPr>
            <p:ph type="subTitle" idx="2"/>
          </p:nvPr>
        </p:nvSpPr>
        <p:spPr>
          <a:xfrm>
            <a:off x="1961400" y="4489650"/>
            <a:ext cx="5221200" cy="318300"/>
          </a:xfrm>
          <a:prstGeom prst="rect">
            <a:avLst/>
          </a:prstGeom>
        </p:spPr>
        <p:txBody>
          <a:bodyPr spcFirstLastPara="1" wrap="square" lIns="0" tIns="0" rIns="0" bIns="0" anchor="b" anchorCtr="0">
            <a:noAutofit/>
          </a:bodyPr>
          <a:lstStyle>
            <a:lvl1pPr lvl="0" algn="ctr">
              <a:spcBef>
                <a:spcPts val="0"/>
              </a:spcBef>
              <a:spcAft>
                <a:spcPts val="0"/>
              </a:spcAft>
              <a:buClr>
                <a:schemeClr val="lt1"/>
              </a:buClr>
              <a:buSzPts val="1100"/>
              <a:buNone/>
              <a:defRPr sz="1100">
                <a:solidFill>
                  <a:schemeClr val="lt1"/>
                </a:solidFill>
              </a:defRPr>
            </a:lvl1pPr>
            <a:lvl2pPr lvl="1" algn="ctr">
              <a:spcBef>
                <a:spcPts val="0"/>
              </a:spcBef>
              <a:spcAft>
                <a:spcPts val="0"/>
              </a:spcAft>
              <a:buClr>
                <a:schemeClr val="lt1"/>
              </a:buClr>
              <a:buSzPts val="1100"/>
              <a:buNone/>
              <a:defRPr sz="1100">
                <a:solidFill>
                  <a:schemeClr val="lt1"/>
                </a:solidFill>
              </a:defRPr>
            </a:lvl2pPr>
            <a:lvl3pPr lvl="2" algn="ctr">
              <a:spcBef>
                <a:spcPts val="0"/>
              </a:spcBef>
              <a:spcAft>
                <a:spcPts val="0"/>
              </a:spcAft>
              <a:buClr>
                <a:schemeClr val="lt1"/>
              </a:buClr>
              <a:buSzPts val="1100"/>
              <a:buNone/>
              <a:defRPr sz="1100">
                <a:solidFill>
                  <a:schemeClr val="lt1"/>
                </a:solidFill>
              </a:defRPr>
            </a:lvl3pPr>
            <a:lvl4pPr lvl="3" algn="ctr">
              <a:spcBef>
                <a:spcPts val="0"/>
              </a:spcBef>
              <a:spcAft>
                <a:spcPts val="0"/>
              </a:spcAft>
              <a:buClr>
                <a:schemeClr val="lt1"/>
              </a:buClr>
              <a:buSzPts val="1100"/>
              <a:buNone/>
              <a:defRPr sz="1100">
                <a:solidFill>
                  <a:schemeClr val="lt1"/>
                </a:solidFill>
              </a:defRPr>
            </a:lvl4pPr>
            <a:lvl5pPr lvl="4" algn="ctr">
              <a:spcBef>
                <a:spcPts val="0"/>
              </a:spcBef>
              <a:spcAft>
                <a:spcPts val="0"/>
              </a:spcAft>
              <a:buClr>
                <a:schemeClr val="lt1"/>
              </a:buClr>
              <a:buSzPts val="1100"/>
              <a:buNone/>
              <a:defRPr sz="1100">
                <a:solidFill>
                  <a:schemeClr val="lt1"/>
                </a:solidFill>
              </a:defRPr>
            </a:lvl5pPr>
            <a:lvl6pPr lvl="5" algn="ctr">
              <a:spcBef>
                <a:spcPts val="0"/>
              </a:spcBef>
              <a:spcAft>
                <a:spcPts val="0"/>
              </a:spcAft>
              <a:buClr>
                <a:schemeClr val="lt1"/>
              </a:buClr>
              <a:buSzPts val="1100"/>
              <a:buNone/>
              <a:defRPr sz="1100">
                <a:solidFill>
                  <a:schemeClr val="lt1"/>
                </a:solidFill>
              </a:defRPr>
            </a:lvl6pPr>
            <a:lvl7pPr lvl="6" algn="ctr">
              <a:spcBef>
                <a:spcPts val="0"/>
              </a:spcBef>
              <a:spcAft>
                <a:spcPts val="0"/>
              </a:spcAft>
              <a:buClr>
                <a:schemeClr val="lt1"/>
              </a:buClr>
              <a:buSzPts val="1100"/>
              <a:buNone/>
              <a:defRPr sz="1100">
                <a:solidFill>
                  <a:schemeClr val="lt1"/>
                </a:solidFill>
              </a:defRPr>
            </a:lvl7pPr>
            <a:lvl8pPr lvl="7" algn="ctr">
              <a:spcBef>
                <a:spcPts val="0"/>
              </a:spcBef>
              <a:spcAft>
                <a:spcPts val="0"/>
              </a:spcAft>
              <a:buClr>
                <a:schemeClr val="lt1"/>
              </a:buClr>
              <a:buSzPts val="1100"/>
              <a:buNone/>
              <a:defRPr sz="1100">
                <a:solidFill>
                  <a:schemeClr val="lt1"/>
                </a:solidFill>
              </a:defRPr>
            </a:lvl8pPr>
            <a:lvl9pPr lvl="8" algn="ctr">
              <a:spcBef>
                <a:spcPts val="0"/>
              </a:spcBef>
              <a:spcAft>
                <a:spcPts val="0"/>
              </a:spcAft>
              <a:buClr>
                <a:schemeClr val="lt1"/>
              </a:buClr>
              <a:buSzPts val="1100"/>
              <a:buNone/>
              <a:defRPr sz="1100">
                <a:solidFill>
                  <a:schemeClr val="lt1"/>
                </a:solidFill>
              </a:defRPr>
            </a:lvl9pPr>
          </a:lstStyle>
          <a:p>
            <a:endParaRPr/>
          </a:p>
        </p:txBody>
      </p:sp>
      <p:sp>
        <p:nvSpPr>
          <p:cNvPr id="70" name="Google Shape;70;p18"/>
          <p:cNvSpPr/>
          <p:nvPr/>
        </p:nvSpPr>
        <p:spPr>
          <a:xfrm>
            <a:off x="3867462" y="330100"/>
            <a:ext cx="1409118" cy="181611"/>
          </a:xfrm>
          <a:custGeom>
            <a:avLst/>
            <a:gdLst/>
            <a:ahLst/>
            <a:cxnLst/>
            <a:rect l="l" t="t" r="r" b="b"/>
            <a:pathLst>
              <a:path w="2167874" h="279402" extrusionOk="0">
                <a:moveTo>
                  <a:pt x="112625" y="98950"/>
                </a:moveTo>
                <a:lnTo>
                  <a:pt x="112625" y="128553"/>
                </a:lnTo>
                <a:lnTo>
                  <a:pt x="112631" y="128559"/>
                </a:lnTo>
                <a:lnTo>
                  <a:pt x="184276" y="128559"/>
                </a:lnTo>
                <a:cubicBezTo>
                  <a:pt x="182083" y="145027"/>
                  <a:pt x="176446" y="157076"/>
                  <a:pt x="167883" y="165475"/>
                </a:cubicBezTo>
                <a:cubicBezTo>
                  <a:pt x="157376" y="175783"/>
                  <a:pt x="140937" y="187150"/>
                  <a:pt x="112102" y="187150"/>
                </a:cubicBezTo>
                <a:cubicBezTo>
                  <a:pt x="67639" y="187150"/>
                  <a:pt x="32876" y="151996"/>
                  <a:pt x="32876" y="108379"/>
                </a:cubicBezTo>
                <a:cubicBezTo>
                  <a:pt x="32876" y="64762"/>
                  <a:pt x="67639" y="29609"/>
                  <a:pt x="112102" y="29609"/>
                </a:cubicBezTo>
                <a:cubicBezTo>
                  <a:pt x="136085" y="29609"/>
                  <a:pt x="153598" y="38859"/>
                  <a:pt x="166536" y="50755"/>
                </a:cubicBezTo>
                <a:lnTo>
                  <a:pt x="187826" y="29871"/>
                </a:lnTo>
                <a:cubicBezTo>
                  <a:pt x="169769" y="12955"/>
                  <a:pt x="145785" y="0"/>
                  <a:pt x="112102" y="0"/>
                </a:cubicBezTo>
                <a:cubicBezTo>
                  <a:pt x="51201" y="0"/>
                  <a:pt x="0" y="48637"/>
                  <a:pt x="0" y="108374"/>
                </a:cubicBezTo>
                <a:cubicBezTo>
                  <a:pt x="0" y="168111"/>
                  <a:pt x="51201" y="216748"/>
                  <a:pt x="112102" y="216748"/>
                </a:cubicBezTo>
                <a:cubicBezTo>
                  <a:pt x="144978" y="216748"/>
                  <a:pt x="169769" y="206178"/>
                  <a:pt x="189173" y="186353"/>
                </a:cubicBezTo>
                <a:cubicBezTo>
                  <a:pt x="209112" y="166790"/>
                  <a:pt x="215311" y="139303"/>
                  <a:pt x="215311" y="117100"/>
                </a:cubicBezTo>
                <a:cubicBezTo>
                  <a:pt x="215311" y="110376"/>
                  <a:pt x="214704" y="104166"/>
                  <a:pt x="213674" y="98950"/>
                </a:cubicBezTo>
                <a:lnTo>
                  <a:pt x="112625" y="98950"/>
                </a:lnTo>
                <a:close/>
                <a:moveTo>
                  <a:pt x="297876" y="216757"/>
                </a:moveTo>
                <a:cubicBezTo>
                  <a:pt x="337219" y="216757"/>
                  <a:pt x="369289" y="187154"/>
                  <a:pt x="369289" y="146974"/>
                </a:cubicBezTo>
                <a:cubicBezTo>
                  <a:pt x="369289" y="106533"/>
                  <a:pt x="337219" y="77191"/>
                  <a:pt x="297876" y="77191"/>
                </a:cubicBezTo>
                <a:cubicBezTo>
                  <a:pt x="258534" y="77191"/>
                  <a:pt x="226464" y="106795"/>
                  <a:pt x="226464" y="146974"/>
                </a:cubicBezTo>
                <a:cubicBezTo>
                  <a:pt x="226464" y="187154"/>
                  <a:pt x="258534" y="216757"/>
                  <a:pt x="297876" y="216757"/>
                </a:cubicBezTo>
                <a:close/>
                <a:moveTo>
                  <a:pt x="297882" y="104683"/>
                </a:moveTo>
                <a:cubicBezTo>
                  <a:pt x="319440" y="104683"/>
                  <a:pt x="338032" y="121861"/>
                  <a:pt x="338032" y="146974"/>
                </a:cubicBezTo>
                <a:cubicBezTo>
                  <a:pt x="338032" y="171819"/>
                  <a:pt x="319446" y="189265"/>
                  <a:pt x="297882" y="189265"/>
                </a:cubicBezTo>
                <a:cubicBezTo>
                  <a:pt x="276319" y="189265"/>
                  <a:pt x="257727" y="172086"/>
                  <a:pt x="257727" y="146974"/>
                </a:cubicBezTo>
                <a:cubicBezTo>
                  <a:pt x="257727" y="121861"/>
                  <a:pt x="276325" y="104683"/>
                  <a:pt x="297882" y="104683"/>
                </a:cubicBezTo>
                <a:close/>
                <a:moveTo>
                  <a:pt x="525077" y="146974"/>
                </a:moveTo>
                <a:cubicBezTo>
                  <a:pt x="525077" y="187154"/>
                  <a:pt x="493008" y="216757"/>
                  <a:pt x="453665" y="216757"/>
                </a:cubicBezTo>
                <a:cubicBezTo>
                  <a:pt x="414322" y="216757"/>
                  <a:pt x="382253" y="187154"/>
                  <a:pt x="382253" y="146974"/>
                </a:cubicBezTo>
                <a:cubicBezTo>
                  <a:pt x="382253" y="106795"/>
                  <a:pt x="414322" y="77191"/>
                  <a:pt x="453665" y="77191"/>
                </a:cubicBezTo>
                <a:cubicBezTo>
                  <a:pt x="493008" y="77191"/>
                  <a:pt x="525077" y="106533"/>
                  <a:pt x="525077" y="146974"/>
                </a:cubicBezTo>
                <a:close/>
                <a:moveTo>
                  <a:pt x="493820" y="146974"/>
                </a:moveTo>
                <a:cubicBezTo>
                  <a:pt x="493820" y="121861"/>
                  <a:pt x="475229" y="104683"/>
                  <a:pt x="453670" y="104683"/>
                </a:cubicBezTo>
                <a:cubicBezTo>
                  <a:pt x="432112" y="104683"/>
                  <a:pt x="413515" y="121861"/>
                  <a:pt x="413515" y="146974"/>
                </a:cubicBezTo>
                <a:cubicBezTo>
                  <a:pt x="413515" y="172086"/>
                  <a:pt x="432107" y="189265"/>
                  <a:pt x="453670" y="189265"/>
                </a:cubicBezTo>
                <a:cubicBezTo>
                  <a:pt x="475233" y="189265"/>
                  <a:pt x="493820" y="171819"/>
                  <a:pt x="493820" y="146974"/>
                </a:cubicBezTo>
                <a:close/>
                <a:moveTo>
                  <a:pt x="674402" y="206711"/>
                </a:moveTo>
                <a:lnTo>
                  <a:pt x="674402" y="81421"/>
                </a:lnTo>
                <a:lnTo>
                  <a:pt x="644759" y="81421"/>
                </a:lnTo>
                <a:lnTo>
                  <a:pt x="644759" y="92787"/>
                </a:lnTo>
                <a:lnTo>
                  <a:pt x="643680" y="92787"/>
                </a:lnTo>
                <a:cubicBezTo>
                  <a:pt x="636674" y="84591"/>
                  <a:pt x="623202" y="77191"/>
                  <a:pt x="606223" y="77191"/>
                </a:cubicBezTo>
                <a:cubicBezTo>
                  <a:pt x="570648" y="77191"/>
                  <a:pt x="538044" y="108116"/>
                  <a:pt x="538044" y="147236"/>
                </a:cubicBezTo>
                <a:cubicBezTo>
                  <a:pt x="538044" y="186356"/>
                  <a:pt x="570648" y="216751"/>
                  <a:pt x="606223" y="216751"/>
                </a:cubicBezTo>
                <a:cubicBezTo>
                  <a:pt x="623202" y="216751"/>
                  <a:pt x="636674" y="209352"/>
                  <a:pt x="643680" y="200893"/>
                </a:cubicBezTo>
                <a:lnTo>
                  <a:pt x="644759" y="200893"/>
                </a:lnTo>
                <a:lnTo>
                  <a:pt x="644759" y="210940"/>
                </a:lnTo>
                <a:cubicBezTo>
                  <a:pt x="644759" y="237635"/>
                  <a:pt x="630207" y="251910"/>
                  <a:pt x="606763" y="251910"/>
                </a:cubicBezTo>
                <a:cubicBezTo>
                  <a:pt x="587626" y="251910"/>
                  <a:pt x="575773" y="238432"/>
                  <a:pt x="570921" y="227065"/>
                </a:cubicBezTo>
                <a:lnTo>
                  <a:pt x="543704" y="238169"/>
                </a:lnTo>
                <a:cubicBezTo>
                  <a:pt x="551522" y="256668"/>
                  <a:pt x="572267" y="279402"/>
                  <a:pt x="606763" y="279402"/>
                </a:cubicBezTo>
                <a:cubicBezTo>
                  <a:pt x="643412" y="279402"/>
                  <a:pt x="674402" y="258256"/>
                  <a:pt x="674402" y="206711"/>
                </a:cubicBezTo>
                <a:close/>
                <a:moveTo>
                  <a:pt x="608917" y="104677"/>
                </a:moveTo>
                <a:cubicBezTo>
                  <a:pt x="630207" y="104677"/>
                  <a:pt x="646913" y="122653"/>
                  <a:pt x="646913" y="147236"/>
                </a:cubicBezTo>
                <a:cubicBezTo>
                  <a:pt x="646913" y="171557"/>
                  <a:pt x="630480" y="189265"/>
                  <a:pt x="608917" y="189265"/>
                </a:cubicBezTo>
                <a:cubicBezTo>
                  <a:pt x="587353" y="189265"/>
                  <a:pt x="569301" y="171819"/>
                  <a:pt x="569301" y="147236"/>
                </a:cubicBezTo>
                <a:cubicBezTo>
                  <a:pt x="569301" y="122653"/>
                  <a:pt x="587626" y="104677"/>
                  <a:pt x="608917" y="104677"/>
                </a:cubicBezTo>
                <a:close/>
                <a:moveTo>
                  <a:pt x="727344" y="8092"/>
                </a:moveTo>
                <a:lnTo>
                  <a:pt x="727344" y="212523"/>
                </a:lnTo>
                <a:lnTo>
                  <a:pt x="696087" y="212523"/>
                </a:lnTo>
                <a:lnTo>
                  <a:pt x="696087" y="8092"/>
                </a:lnTo>
                <a:lnTo>
                  <a:pt x="727344" y="8092"/>
                </a:lnTo>
                <a:close/>
                <a:moveTo>
                  <a:pt x="872311" y="185824"/>
                </a:moveTo>
                <a:lnTo>
                  <a:pt x="848059" y="169966"/>
                </a:lnTo>
                <a:lnTo>
                  <a:pt x="848053" y="169960"/>
                </a:lnTo>
                <a:cubicBezTo>
                  <a:pt x="839968" y="181589"/>
                  <a:pt x="828917" y="189256"/>
                  <a:pt x="813019" y="189256"/>
                </a:cubicBezTo>
                <a:cubicBezTo>
                  <a:pt x="797120" y="189256"/>
                  <a:pt x="785801" y="182119"/>
                  <a:pt x="778522" y="168111"/>
                </a:cubicBezTo>
                <a:lnTo>
                  <a:pt x="873652" y="129519"/>
                </a:lnTo>
                <a:lnTo>
                  <a:pt x="870418" y="121590"/>
                </a:lnTo>
                <a:cubicBezTo>
                  <a:pt x="864492" y="105994"/>
                  <a:pt x="846167" y="77182"/>
                  <a:pt x="809518" y="77182"/>
                </a:cubicBezTo>
                <a:cubicBezTo>
                  <a:pt x="772868" y="77182"/>
                  <a:pt x="742419" y="105465"/>
                  <a:pt x="742419" y="146965"/>
                </a:cubicBezTo>
                <a:cubicBezTo>
                  <a:pt x="742419" y="186085"/>
                  <a:pt x="772601" y="216748"/>
                  <a:pt x="813024" y="216748"/>
                </a:cubicBezTo>
                <a:cubicBezTo>
                  <a:pt x="845633" y="216748"/>
                  <a:pt x="864492" y="197190"/>
                  <a:pt x="872311" y="185824"/>
                </a:cubicBezTo>
                <a:close/>
                <a:moveTo>
                  <a:pt x="837008" y="118949"/>
                </a:moveTo>
                <a:lnTo>
                  <a:pt x="773414" y="144853"/>
                </a:lnTo>
                <a:lnTo>
                  <a:pt x="773409" y="144859"/>
                </a:lnTo>
                <a:cubicBezTo>
                  <a:pt x="772601" y="117896"/>
                  <a:pt x="794699" y="104150"/>
                  <a:pt x="810598" y="104150"/>
                </a:cubicBezTo>
                <a:cubicBezTo>
                  <a:pt x="822996" y="104150"/>
                  <a:pt x="833502" y="110229"/>
                  <a:pt x="837008" y="118949"/>
                </a:cubicBezTo>
                <a:close/>
                <a:moveTo>
                  <a:pt x="966663" y="20387"/>
                </a:moveTo>
                <a:lnTo>
                  <a:pt x="1029118" y="20387"/>
                </a:lnTo>
                <a:cubicBezTo>
                  <a:pt x="1097974" y="20387"/>
                  <a:pt x="1129591" y="57509"/>
                  <a:pt x="1129591" y="116814"/>
                </a:cubicBezTo>
                <a:cubicBezTo>
                  <a:pt x="1129591" y="175862"/>
                  <a:pt x="1097974" y="212728"/>
                  <a:pt x="1029118" y="212728"/>
                </a:cubicBezTo>
                <a:lnTo>
                  <a:pt x="966663" y="212728"/>
                </a:lnTo>
                <a:lnTo>
                  <a:pt x="966663" y="20387"/>
                </a:lnTo>
                <a:close/>
                <a:moveTo>
                  <a:pt x="1028264" y="189647"/>
                </a:moveTo>
                <a:cubicBezTo>
                  <a:pt x="1082560" y="189647"/>
                  <a:pt x="1101375" y="162142"/>
                  <a:pt x="1101375" y="116814"/>
                </a:cubicBezTo>
                <a:cubicBezTo>
                  <a:pt x="1101375" y="71229"/>
                  <a:pt x="1082617" y="43147"/>
                  <a:pt x="1028264" y="43147"/>
                </a:cubicBezTo>
                <a:lnTo>
                  <a:pt x="994358" y="43147"/>
                </a:lnTo>
                <a:lnTo>
                  <a:pt x="994358" y="189647"/>
                </a:lnTo>
                <a:lnTo>
                  <a:pt x="1028264" y="189647"/>
                </a:lnTo>
                <a:close/>
                <a:moveTo>
                  <a:pt x="1169765" y="150922"/>
                </a:moveTo>
                <a:lnTo>
                  <a:pt x="1278672" y="150922"/>
                </a:lnTo>
                <a:cubicBezTo>
                  <a:pt x="1278928" y="145922"/>
                  <a:pt x="1278928" y="141818"/>
                  <a:pt x="1278928" y="137972"/>
                </a:cubicBezTo>
                <a:cubicBezTo>
                  <a:pt x="1278928" y="102837"/>
                  <a:pt x="1253190" y="73153"/>
                  <a:pt x="1212295" y="73153"/>
                </a:cubicBezTo>
                <a:cubicBezTo>
                  <a:pt x="1170876" y="73153"/>
                  <a:pt x="1142584" y="102004"/>
                  <a:pt x="1142584" y="145152"/>
                </a:cubicBezTo>
                <a:cubicBezTo>
                  <a:pt x="1142584" y="187788"/>
                  <a:pt x="1171133" y="216061"/>
                  <a:pt x="1212029" y="216061"/>
                </a:cubicBezTo>
                <a:cubicBezTo>
                  <a:pt x="1244766" y="216061"/>
                  <a:pt x="1267436" y="196827"/>
                  <a:pt x="1275015" y="171246"/>
                </a:cubicBezTo>
                <a:lnTo>
                  <a:pt x="1247311" y="171246"/>
                </a:lnTo>
                <a:cubicBezTo>
                  <a:pt x="1241689" y="184710"/>
                  <a:pt x="1229409" y="193494"/>
                  <a:pt x="1212029" y="193494"/>
                </a:cubicBezTo>
                <a:cubicBezTo>
                  <a:pt x="1190479" y="193494"/>
                  <a:pt x="1171465" y="178683"/>
                  <a:pt x="1169765" y="150922"/>
                </a:cubicBezTo>
                <a:close/>
                <a:moveTo>
                  <a:pt x="1212029" y="95721"/>
                </a:moveTo>
                <a:cubicBezTo>
                  <a:pt x="1233854" y="95721"/>
                  <a:pt x="1250379" y="109441"/>
                  <a:pt x="1251490" y="131688"/>
                </a:cubicBezTo>
                <a:lnTo>
                  <a:pt x="1170288" y="131688"/>
                </a:lnTo>
                <a:cubicBezTo>
                  <a:pt x="1173422" y="108094"/>
                  <a:pt x="1191324" y="95721"/>
                  <a:pt x="1212029" y="95721"/>
                </a:cubicBezTo>
                <a:close/>
                <a:moveTo>
                  <a:pt x="1429585" y="150922"/>
                </a:moveTo>
                <a:lnTo>
                  <a:pt x="1320679" y="150922"/>
                </a:lnTo>
                <a:cubicBezTo>
                  <a:pt x="1322379" y="178683"/>
                  <a:pt x="1341393" y="193494"/>
                  <a:pt x="1362952" y="193494"/>
                </a:cubicBezTo>
                <a:cubicBezTo>
                  <a:pt x="1380322" y="193494"/>
                  <a:pt x="1392603" y="184710"/>
                  <a:pt x="1398225" y="171246"/>
                </a:cubicBezTo>
                <a:lnTo>
                  <a:pt x="1425929" y="171246"/>
                </a:lnTo>
                <a:cubicBezTo>
                  <a:pt x="1418350" y="196827"/>
                  <a:pt x="1395680" y="216061"/>
                  <a:pt x="1362952" y="216061"/>
                </a:cubicBezTo>
                <a:cubicBezTo>
                  <a:pt x="1322046" y="216061"/>
                  <a:pt x="1293497" y="187788"/>
                  <a:pt x="1293497" y="145152"/>
                </a:cubicBezTo>
                <a:cubicBezTo>
                  <a:pt x="1293497" y="102004"/>
                  <a:pt x="1321790" y="73153"/>
                  <a:pt x="1363208" y="73153"/>
                </a:cubicBezTo>
                <a:cubicBezTo>
                  <a:pt x="1404104" y="73153"/>
                  <a:pt x="1429842" y="102837"/>
                  <a:pt x="1429842" y="137972"/>
                </a:cubicBezTo>
                <a:cubicBezTo>
                  <a:pt x="1429842" y="141818"/>
                  <a:pt x="1429842" y="145922"/>
                  <a:pt x="1429585" y="150922"/>
                </a:cubicBezTo>
                <a:close/>
                <a:moveTo>
                  <a:pt x="1402404" y="131688"/>
                </a:moveTo>
                <a:cubicBezTo>
                  <a:pt x="1401293" y="109441"/>
                  <a:pt x="1384767" y="95721"/>
                  <a:pt x="1362952" y="95721"/>
                </a:cubicBezTo>
                <a:cubicBezTo>
                  <a:pt x="1342238" y="95721"/>
                  <a:pt x="1324335" y="108094"/>
                  <a:pt x="1321201" y="131688"/>
                </a:cubicBezTo>
                <a:lnTo>
                  <a:pt x="1402404" y="131688"/>
                </a:lnTo>
                <a:close/>
                <a:moveTo>
                  <a:pt x="1471269" y="76422"/>
                </a:moveTo>
                <a:lnTo>
                  <a:pt x="1446377" y="76422"/>
                </a:lnTo>
                <a:lnTo>
                  <a:pt x="1446377" y="273186"/>
                </a:lnTo>
                <a:lnTo>
                  <a:pt x="1474071" y="273186"/>
                </a:lnTo>
                <a:lnTo>
                  <a:pt x="1474071" y="191314"/>
                </a:lnTo>
                <a:cubicBezTo>
                  <a:pt x="1483616" y="207022"/>
                  <a:pt x="1500930" y="216062"/>
                  <a:pt x="1523068" y="216062"/>
                </a:cubicBezTo>
                <a:cubicBezTo>
                  <a:pt x="1563907" y="216062"/>
                  <a:pt x="1591934" y="186121"/>
                  <a:pt x="1591934" y="144896"/>
                </a:cubicBezTo>
                <a:cubicBezTo>
                  <a:pt x="1591934" y="103671"/>
                  <a:pt x="1563907" y="73153"/>
                  <a:pt x="1523334" y="73153"/>
                </a:cubicBezTo>
                <a:cubicBezTo>
                  <a:pt x="1498441" y="73153"/>
                  <a:pt x="1482761" y="84950"/>
                  <a:pt x="1474071" y="98157"/>
                </a:cubicBezTo>
                <a:lnTo>
                  <a:pt x="1471269" y="76422"/>
                </a:lnTo>
                <a:close/>
                <a:moveTo>
                  <a:pt x="1518889" y="96746"/>
                </a:moveTo>
                <a:cubicBezTo>
                  <a:pt x="1545216" y="96746"/>
                  <a:pt x="1563708" y="116301"/>
                  <a:pt x="1563708" y="144575"/>
                </a:cubicBezTo>
                <a:cubicBezTo>
                  <a:pt x="1563708" y="173170"/>
                  <a:pt x="1545216" y="192403"/>
                  <a:pt x="1518889" y="192403"/>
                </a:cubicBezTo>
                <a:cubicBezTo>
                  <a:pt x="1492829" y="192403"/>
                  <a:pt x="1474071" y="173170"/>
                  <a:pt x="1474071" y="144575"/>
                </a:cubicBezTo>
                <a:cubicBezTo>
                  <a:pt x="1474071" y="116237"/>
                  <a:pt x="1492829" y="96746"/>
                  <a:pt x="1518889" y="96746"/>
                </a:cubicBezTo>
                <a:close/>
                <a:moveTo>
                  <a:pt x="1808037" y="20387"/>
                </a:moveTo>
                <a:lnTo>
                  <a:pt x="1808037" y="212728"/>
                </a:lnTo>
                <a:lnTo>
                  <a:pt x="1780334" y="212728"/>
                </a:lnTo>
                <a:lnTo>
                  <a:pt x="1780334" y="67895"/>
                </a:lnTo>
                <a:lnTo>
                  <a:pt x="1718724" y="185223"/>
                </a:lnTo>
                <a:lnTo>
                  <a:pt x="1697431" y="185223"/>
                </a:lnTo>
                <a:lnTo>
                  <a:pt x="1635565" y="67895"/>
                </a:lnTo>
                <a:lnTo>
                  <a:pt x="1635565" y="212728"/>
                </a:lnTo>
                <a:lnTo>
                  <a:pt x="1607861" y="212728"/>
                </a:lnTo>
                <a:lnTo>
                  <a:pt x="1607861" y="20387"/>
                </a:lnTo>
                <a:lnTo>
                  <a:pt x="1640333" y="20387"/>
                </a:lnTo>
                <a:lnTo>
                  <a:pt x="1708077" y="150345"/>
                </a:lnTo>
                <a:lnTo>
                  <a:pt x="1775566" y="20387"/>
                </a:lnTo>
                <a:lnTo>
                  <a:pt x="1808037" y="20387"/>
                </a:lnTo>
                <a:close/>
                <a:moveTo>
                  <a:pt x="1843311" y="14872"/>
                </a:moveTo>
                <a:cubicBezTo>
                  <a:pt x="1832921" y="14872"/>
                  <a:pt x="1825085" y="22053"/>
                  <a:pt x="1825085" y="31926"/>
                </a:cubicBezTo>
                <a:cubicBezTo>
                  <a:pt x="1825085" y="41800"/>
                  <a:pt x="1832921" y="49237"/>
                  <a:pt x="1843311" y="49237"/>
                </a:cubicBezTo>
                <a:cubicBezTo>
                  <a:pt x="1853957" y="49237"/>
                  <a:pt x="1861802" y="41800"/>
                  <a:pt x="1861802" y="31926"/>
                </a:cubicBezTo>
                <a:cubicBezTo>
                  <a:pt x="1861802" y="21989"/>
                  <a:pt x="1853957" y="14872"/>
                  <a:pt x="1843311" y="14872"/>
                </a:cubicBezTo>
                <a:close/>
                <a:moveTo>
                  <a:pt x="1857291" y="76421"/>
                </a:moveTo>
                <a:lnTo>
                  <a:pt x="1829587" y="76421"/>
                </a:lnTo>
                <a:lnTo>
                  <a:pt x="1829587" y="212726"/>
                </a:lnTo>
                <a:lnTo>
                  <a:pt x="1857291" y="212726"/>
                </a:lnTo>
                <a:lnTo>
                  <a:pt x="1857291" y="76421"/>
                </a:lnTo>
                <a:close/>
                <a:moveTo>
                  <a:pt x="2007103" y="134124"/>
                </a:moveTo>
                <a:lnTo>
                  <a:pt x="2007103" y="212728"/>
                </a:lnTo>
                <a:lnTo>
                  <a:pt x="1979665" y="212728"/>
                </a:lnTo>
                <a:lnTo>
                  <a:pt x="1979665" y="136881"/>
                </a:lnTo>
                <a:cubicBezTo>
                  <a:pt x="1979665" y="109953"/>
                  <a:pt x="1968163" y="96490"/>
                  <a:pt x="1945759" y="96490"/>
                </a:cubicBezTo>
                <a:cubicBezTo>
                  <a:pt x="1923089" y="96490"/>
                  <a:pt x="1906554" y="112711"/>
                  <a:pt x="1906554" y="142395"/>
                </a:cubicBezTo>
                <a:lnTo>
                  <a:pt x="1906554" y="212728"/>
                </a:lnTo>
                <a:lnTo>
                  <a:pt x="1878859" y="212728"/>
                </a:lnTo>
                <a:lnTo>
                  <a:pt x="1878859" y="76422"/>
                </a:lnTo>
                <a:lnTo>
                  <a:pt x="1903486" y="76422"/>
                </a:lnTo>
                <a:lnTo>
                  <a:pt x="1905452" y="100336"/>
                </a:lnTo>
                <a:cubicBezTo>
                  <a:pt x="1914399" y="83603"/>
                  <a:pt x="1931779" y="73153"/>
                  <a:pt x="1953338" y="73153"/>
                </a:cubicBezTo>
                <a:cubicBezTo>
                  <a:pt x="1986655" y="73153"/>
                  <a:pt x="2007103" y="93220"/>
                  <a:pt x="2007103" y="134124"/>
                </a:cubicBezTo>
                <a:close/>
                <a:moveTo>
                  <a:pt x="2090917" y="72514"/>
                </a:moveTo>
                <a:cubicBezTo>
                  <a:pt x="2050021" y="72514"/>
                  <a:pt x="2022327" y="102455"/>
                  <a:pt x="2022327" y="143680"/>
                </a:cubicBezTo>
                <a:cubicBezTo>
                  <a:pt x="2022327" y="184905"/>
                  <a:pt x="2050088" y="215423"/>
                  <a:pt x="2090594" y="215423"/>
                </a:cubicBezTo>
                <a:cubicBezTo>
                  <a:pt x="2115554" y="215423"/>
                  <a:pt x="2131234" y="203626"/>
                  <a:pt x="2140180" y="190419"/>
                </a:cubicBezTo>
                <a:lnTo>
                  <a:pt x="2142991" y="212153"/>
                </a:lnTo>
                <a:lnTo>
                  <a:pt x="2167875" y="212153"/>
                </a:lnTo>
                <a:lnTo>
                  <a:pt x="2167875" y="14299"/>
                </a:lnTo>
                <a:lnTo>
                  <a:pt x="2140180" y="14299"/>
                </a:lnTo>
                <a:lnTo>
                  <a:pt x="2140180" y="97262"/>
                </a:lnTo>
                <a:cubicBezTo>
                  <a:pt x="2130711" y="81554"/>
                  <a:pt x="2113331" y="72514"/>
                  <a:pt x="2090917" y="72514"/>
                </a:cubicBezTo>
                <a:close/>
                <a:moveTo>
                  <a:pt x="2095106" y="96172"/>
                </a:moveTo>
                <a:cubicBezTo>
                  <a:pt x="2121432" y="96172"/>
                  <a:pt x="2139914" y="115406"/>
                  <a:pt x="2139914" y="144001"/>
                </a:cubicBezTo>
                <a:cubicBezTo>
                  <a:pt x="2139914" y="172275"/>
                  <a:pt x="2121432" y="191765"/>
                  <a:pt x="2095106" y="191830"/>
                </a:cubicBezTo>
                <a:cubicBezTo>
                  <a:pt x="2069035" y="191830"/>
                  <a:pt x="2050287" y="172275"/>
                  <a:pt x="2050287" y="144001"/>
                </a:cubicBezTo>
                <a:cubicBezTo>
                  <a:pt x="2050287" y="115406"/>
                  <a:pt x="2069035" y="96172"/>
                  <a:pt x="2095106" y="9617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71" name="Google Shape;71;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a Title - Left aligned">
  <p:cSld name="CUSTOM_5">
    <p:bg>
      <p:bgPr>
        <a:solidFill>
          <a:srgbClr val="31302D"/>
        </a:solid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4005000" y="1028125"/>
            <a:ext cx="4540200" cy="13845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1pPr>
            <a:lvl2pPr lvl="1">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2pPr>
            <a:lvl3pPr lvl="2">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3pPr>
            <a:lvl4pPr lvl="3">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4pPr>
            <a:lvl5pPr lvl="4">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5pPr>
            <a:lvl6pPr lvl="5">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6pPr>
            <a:lvl7pPr lvl="6">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7pPr>
            <a:lvl8pPr lvl="7">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8pPr>
            <a:lvl9pPr lvl="8">
              <a:lnSpc>
                <a:spcPct val="80000"/>
              </a:lnSpc>
              <a:spcBef>
                <a:spcPts val="0"/>
              </a:spcBef>
              <a:spcAft>
                <a:spcPts val="0"/>
              </a:spcAft>
              <a:buClr>
                <a:schemeClr val="lt1"/>
              </a:buClr>
              <a:buSzPts val="4500"/>
              <a:buFont typeface="DM Sans Medium"/>
              <a:buNone/>
              <a:defRPr sz="4500">
                <a:solidFill>
                  <a:schemeClr val="lt1"/>
                </a:solidFill>
                <a:latin typeface="DM Sans Medium"/>
                <a:ea typeface="DM Sans Medium"/>
                <a:cs typeface="DM Sans Medium"/>
                <a:sym typeface="DM Sans Medium"/>
              </a:defRPr>
            </a:lvl9pPr>
          </a:lstStyle>
          <a:p>
            <a:endParaRPr/>
          </a:p>
        </p:txBody>
      </p:sp>
      <p:sp>
        <p:nvSpPr>
          <p:cNvPr id="74" name="Google Shape;74;p19"/>
          <p:cNvSpPr txBox="1">
            <a:spLocks noGrp="1"/>
          </p:cNvSpPr>
          <p:nvPr>
            <p:ph type="subTitle" idx="1"/>
          </p:nvPr>
        </p:nvSpPr>
        <p:spPr>
          <a:xfrm>
            <a:off x="606750" y="2412625"/>
            <a:ext cx="2488800" cy="2395200"/>
          </a:xfrm>
          <a:prstGeom prst="rect">
            <a:avLst/>
          </a:prstGeom>
        </p:spPr>
        <p:txBody>
          <a:bodyPr spcFirstLastPara="1" wrap="square" lIns="0" tIns="0" rIns="0" bIns="0" anchor="b"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Clr>
                <a:schemeClr val="lt1"/>
              </a:buClr>
              <a:buSzPts val="1100"/>
              <a:buNone/>
              <a:defRPr sz="1100">
                <a:solidFill>
                  <a:schemeClr val="lt1"/>
                </a:solidFill>
              </a:defRPr>
            </a:lvl2pPr>
            <a:lvl3pPr lvl="2">
              <a:spcBef>
                <a:spcPts val="0"/>
              </a:spcBef>
              <a:spcAft>
                <a:spcPts val="0"/>
              </a:spcAft>
              <a:buClr>
                <a:schemeClr val="lt1"/>
              </a:buClr>
              <a:buSzPts val="1100"/>
              <a:buNone/>
              <a:defRPr sz="1100">
                <a:solidFill>
                  <a:schemeClr val="lt1"/>
                </a:solidFill>
              </a:defRPr>
            </a:lvl3pPr>
            <a:lvl4pPr lvl="3">
              <a:spcBef>
                <a:spcPts val="0"/>
              </a:spcBef>
              <a:spcAft>
                <a:spcPts val="0"/>
              </a:spcAft>
              <a:buClr>
                <a:schemeClr val="lt1"/>
              </a:buClr>
              <a:buSzPts val="1100"/>
              <a:buNone/>
              <a:defRPr sz="1100">
                <a:solidFill>
                  <a:schemeClr val="lt1"/>
                </a:solidFill>
              </a:defRPr>
            </a:lvl4pPr>
            <a:lvl5pPr lvl="4">
              <a:spcBef>
                <a:spcPts val="0"/>
              </a:spcBef>
              <a:spcAft>
                <a:spcPts val="0"/>
              </a:spcAft>
              <a:buClr>
                <a:schemeClr val="lt1"/>
              </a:buClr>
              <a:buSzPts val="1100"/>
              <a:buNone/>
              <a:defRPr sz="1100">
                <a:solidFill>
                  <a:schemeClr val="lt1"/>
                </a:solidFill>
              </a:defRPr>
            </a:lvl5pPr>
            <a:lvl6pPr lvl="5">
              <a:spcBef>
                <a:spcPts val="0"/>
              </a:spcBef>
              <a:spcAft>
                <a:spcPts val="0"/>
              </a:spcAft>
              <a:buClr>
                <a:schemeClr val="lt1"/>
              </a:buClr>
              <a:buSzPts val="1100"/>
              <a:buNone/>
              <a:defRPr sz="1100">
                <a:solidFill>
                  <a:schemeClr val="lt1"/>
                </a:solidFill>
              </a:defRPr>
            </a:lvl6pPr>
            <a:lvl7pPr lvl="6">
              <a:spcBef>
                <a:spcPts val="0"/>
              </a:spcBef>
              <a:spcAft>
                <a:spcPts val="0"/>
              </a:spcAft>
              <a:buClr>
                <a:schemeClr val="lt1"/>
              </a:buClr>
              <a:buSzPts val="1100"/>
              <a:buNone/>
              <a:defRPr sz="1100">
                <a:solidFill>
                  <a:schemeClr val="lt1"/>
                </a:solidFill>
              </a:defRPr>
            </a:lvl7pPr>
            <a:lvl8pPr lvl="7">
              <a:spcBef>
                <a:spcPts val="0"/>
              </a:spcBef>
              <a:spcAft>
                <a:spcPts val="0"/>
              </a:spcAft>
              <a:buClr>
                <a:schemeClr val="lt1"/>
              </a:buClr>
              <a:buSzPts val="1100"/>
              <a:buNone/>
              <a:defRPr sz="1100">
                <a:solidFill>
                  <a:schemeClr val="lt1"/>
                </a:solidFill>
              </a:defRPr>
            </a:lvl8pPr>
            <a:lvl9pPr lvl="8">
              <a:spcBef>
                <a:spcPts val="0"/>
              </a:spcBef>
              <a:spcAft>
                <a:spcPts val="0"/>
              </a:spcAft>
              <a:buClr>
                <a:schemeClr val="lt1"/>
              </a:buClr>
              <a:buSzPts val="1100"/>
              <a:buNone/>
              <a:defRPr sz="1100">
                <a:solidFill>
                  <a:schemeClr val="lt1"/>
                </a:solidFill>
              </a:defRPr>
            </a:lvl9pPr>
          </a:lstStyle>
          <a:p>
            <a:endParaRPr/>
          </a:p>
        </p:txBody>
      </p:sp>
      <p:sp>
        <p:nvSpPr>
          <p:cNvPr id="75" name="Google Shape;75;p19"/>
          <p:cNvSpPr txBox="1">
            <a:spLocks noGrp="1"/>
          </p:cNvSpPr>
          <p:nvPr>
            <p:ph type="subTitle" idx="2"/>
          </p:nvPr>
        </p:nvSpPr>
        <p:spPr>
          <a:xfrm>
            <a:off x="4005000" y="4489650"/>
            <a:ext cx="4540200" cy="318300"/>
          </a:xfrm>
          <a:prstGeom prst="rect">
            <a:avLst/>
          </a:prstGeom>
        </p:spPr>
        <p:txBody>
          <a:bodyPr spcFirstLastPara="1" wrap="square" lIns="0" tIns="0" rIns="0" bIns="0" anchor="b"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Clr>
                <a:schemeClr val="lt1"/>
              </a:buClr>
              <a:buSzPts val="1100"/>
              <a:buNone/>
              <a:defRPr sz="1100">
                <a:solidFill>
                  <a:schemeClr val="lt1"/>
                </a:solidFill>
              </a:defRPr>
            </a:lvl2pPr>
            <a:lvl3pPr lvl="2">
              <a:spcBef>
                <a:spcPts val="0"/>
              </a:spcBef>
              <a:spcAft>
                <a:spcPts val="0"/>
              </a:spcAft>
              <a:buClr>
                <a:schemeClr val="lt1"/>
              </a:buClr>
              <a:buSzPts val="1100"/>
              <a:buNone/>
              <a:defRPr sz="1100">
                <a:solidFill>
                  <a:schemeClr val="lt1"/>
                </a:solidFill>
              </a:defRPr>
            </a:lvl3pPr>
            <a:lvl4pPr lvl="3">
              <a:spcBef>
                <a:spcPts val="0"/>
              </a:spcBef>
              <a:spcAft>
                <a:spcPts val="0"/>
              </a:spcAft>
              <a:buClr>
                <a:schemeClr val="lt1"/>
              </a:buClr>
              <a:buSzPts val="1100"/>
              <a:buNone/>
              <a:defRPr sz="1100">
                <a:solidFill>
                  <a:schemeClr val="lt1"/>
                </a:solidFill>
              </a:defRPr>
            </a:lvl4pPr>
            <a:lvl5pPr lvl="4">
              <a:spcBef>
                <a:spcPts val="0"/>
              </a:spcBef>
              <a:spcAft>
                <a:spcPts val="0"/>
              </a:spcAft>
              <a:buClr>
                <a:schemeClr val="lt1"/>
              </a:buClr>
              <a:buSzPts val="1100"/>
              <a:buNone/>
              <a:defRPr sz="1100">
                <a:solidFill>
                  <a:schemeClr val="lt1"/>
                </a:solidFill>
              </a:defRPr>
            </a:lvl5pPr>
            <a:lvl6pPr lvl="5">
              <a:spcBef>
                <a:spcPts val="0"/>
              </a:spcBef>
              <a:spcAft>
                <a:spcPts val="0"/>
              </a:spcAft>
              <a:buClr>
                <a:schemeClr val="lt1"/>
              </a:buClr>
              <a:buSzPts val="1100"/>
              <a:buNone/>
              <a:defRPr sz="1100">
                <a:solidFill>
                  <a:schemeClr val="lt1"/>
                </a:solidFill>
              </a:defRPr>
            </a:lvl6pPr>
            <a:lvl7pPr lvl="6">
              <a:spcBef>
                <a:spcPts val="0"/>
              </a:spcBef>
              <a:spcAft>
                <a:spcPts val="0"/>
              </a:spcAft>
              <a:buClr>
                <a:schemeClr val="lt1"/>
              </a:buClr>
              <a:buSzPts val="1100"/>
              <a:buNone/>
              <a:defRPr sz="1100">
                <a:solidFill>
                  <a:schemeClr val="lt1"/>
                </a:solidFill>
              </a:defRPr>
            </a:lvl7pPr>
            <a:lvl8pPr lvl="7">
              <a:spcBef>
                <a:spcPts val="0"/>
              </a:spcBef>
              <a:spcAft>
                <a:spcPts val="0"/>
              </a:spcAft>
              <a:buClr>
                <a:schemeClr val="lt1"/>
              </a:buClr>
              <a:buSzPts val="1100"/>
              <a:buNone/>
              <a:defRPr sz="1100">
                <a:solidFill>
                  <a:schemeClr val="lt1"/>
                </a:solidFill>
              </a:defRPr>
            </a:lvl8pPr>
            <a:lvl9pPr lvl="8">
              <a:spcBef>
                <a:spcPts val="0"/>
              </a:spcBef>
              <a:spcAft>
                <a:spcPts val="0"/>
              </a:spcAft>
              <a:buClr>
                <a:schemeClr val="lt1"/>
              </a:buClr>
              <a:buSzPts val="1100"/>
              <a:buNone/>
              <a:defRPr sz="1100">
                <a:solidFill>
                  <a:schemeClr val="lt1"/>
                </a:solidFill>
              </a:defRPr>
            </a:lvl9pPr>
          </a:lstStyle>
          <a:p>
            <a:endParaRPr/>
          </a:p>
        </p:txBody>
      </p:sp>
      <p:sp>
        <p:nvSpPr>
          <p:cNvPr id="76" name="Google Shape;76;p19"/>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Title [White]">
  <p:cSld name="BLANK_1_1_1">
    <p:bg>
      <p:bgPr>
        <a:solidFill>
          <a:srgbClr val="F4F0EB"/>
        </a:solidFill>
        <a:effectLst/>
      </p:bgPr>
    </p:bg>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1961400" y="1720375"/>
            <a:ext cx="5221200" cy="138450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1pPr>
            <a:lvl2pPr lvl="1"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2pPr>
            <a:lvl3pPr lvl="2"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3pPr>
            <a:lvl4pPr lvl="3"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4pPr>
            <a:lvl5pPr lvl="4"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5pPr>
            <a:lvl6pPr lvl="5"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6pPr>
            <a:lvl7pPr lvl="6"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7pPr>
            <a:lvl8pPr lvl="7"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8pPr>
            <a:lvl9pPr lvl="8" algn="ctr">
              <a:lnSpc>
                <a:spcPct val="80000"/>
              </a:lnSpc>
              <a:spcBef>
                <a:spcPts val="0"/>
              </a:spcBef>
              <a:spcAft>
                <a:spcPts val="0"/>
              </a:spcAft>
              <a:buClr>
                <a:srgbClr val="1C1B19"/>
              </a:buClr>
              <a:buSzPts val="4500"/>
              <a:buFont typeface="DM Sans Medium"/>
              <a:buNone/>
              <a:defRPr sz="4500">
                <a:solidFill>
                  <a:srgbClr val="1C1B19"/>
                </a:solidFill>
                <a:latin typeface="DM Sans Medium"/>
                <a:ea typeface="DM Sans Medium"/>
                <a:cs typeface="DM Sans Medium"/>
                <a:sym typeface="DM Sans Medium"/>
              </a:defRPr>
            </a:lvl9pPr>
          </a:lstStyle>
          <a:p>
            <a:endParaRPr/>
          </a:p>
        </p:txBody>
      </p:sp>
      <p:sp>
        <p:nvSpPr>
          <p:cNvPr id="80" name="Google Shape;80;p20"/>
          <p:cNvSpPr txBox="1">
            <a:spLocks noGrp="1"/>
          </p:cNvSpPr>
          <p:nvPr>
            <p:ph type="subTitle" idx="1"/>
          </p:nvPr>
        </p:nvSpPr>
        <p:spPr>
          <a:xfrm>
            <a:off x="1961425" y="3301450"/>
            <a:ext cx="5221200" cy="1026300"/>
          </a:xfrm>
          <a:prstGeom prst="rect">
            <a:avLst/>
          </a:prstGeom>
        </p:spPr>
        <p:txBody>
          <a:bodyPr spcFirstLastPara="1" wrap="square" lIns="0" tIns="0" rIns="0" bIns="0" anchor="t" anchorCtr="0">
            <a:noAutofit/>
          </a:bodyPr>
          <a:lstStyle>
            <a:lvl1pPr lvl="0" algn="ctr">
              <a:spcBef>
                <a:spcPts val="0"/>
              </a:spcBef>
              <a:spcAft>
                <a:spcPts val="0"/>
              </a:spcAft>
              <a:buClr>
                <a:srgbClr val="1C1B19"/>
              </a:buClr>
              <a:buSzPts val="1400"/>
              <a:buNone/>
              <a:defRPr sz="1400">
                <a:solidFill>
                  <a:srgbClr val="1C1B19"/>
                </a:solidFill>
              </a:defRPr>
            </a:lvl1pPr>
            <a:lvl2pPr lvl="1" algn="ctr">
              <a:spcBef>
                <a:spcPts val="0"/>
              </a:spcBef>
              <a:spcAft>
                <a:spcPts val="0"/>
              </a:spcAft>
              <a:buClr>
                <a:srgbClr val="1C1B19"/>
              </a:buClr>
              <a:buSzPts val="1400"/>
              <a:buNone/>
              <a:defRPr sz="1400">
                <a:solidFill>
                  <a:srgbClr val="1C1B19"/>
                </a:solidFill>
              </a:defRPr>
            </a:lvl2pPr>
            <a:lvl3pPr lvl="2" algn="ctr">
              <a:spcBef>
                <a:spcPts val="0"/>
              </a:spcBef>
              <a:spcAft>
                <a:spcPts val="0"/>
              </a:spcAft>
              <a:buClr>
                <a:srgbClr val="1C1B19"/>
              </a:buClr>
              <a:buSzPts val="1400"/>
              <a:buNone/>
              <a:defRPr sz="1400">
                <a:solidFill>
                  <a:srgbClr val="1C1B19"/>
                </a:solidFill>
              </a:defRPr>
            </a:lvl3pPr>
            <a:lvl4pPr lvl="3" algn="ctr">
              <a:spcBef>
                <a:spcPts val="0"/>
              </a:spcBef>
              <a:spcAft>
                <a:spcPts val="0"/>
              </a:spcAft>
              <a:buClr>
                <a:srgbClr val="1C1B19"/>
              </a:buClr>
              <a:buSzPts val="1400"/>
              <a:buNone/>
              <a:defRPr sz="1400">
                <a:solidFill>
                  <a:srgbClr val="1C1B19"/>
                </a:solidFill>
              </a:defRPr>
            </a:lvl4pPr>
            <a:lvl5pPr lvl="4" algn="ctr">
              <a:spcBef>
                <a:spcPts val="0"/>
              </a:spcBef>
              <a:spcAft>
                <a:spcPts val="0"/>
              </a:spcAft>
              <a:buClr>
                <a:srgbClr val="1C1B19"/>
              </a:buClr>
              <a:buSzPts val="1400"/>
              <a:buNone/>
              <a:defRPr sz="1400">
                <a:solidFill>
                  <a:srgbClr val="1C1B19"/>
                </a:solidFill>
              </a:defRPr>
            </a:lvl5pPr>
            <a:lvl6pPr lvl="5" algn="ctr">
              <a:spcBef>
                <a:spcPts val="0"/>
              </a:spcBef>
              <a:spcAft>
                <a:spcPts val="0"/>
              </a:spcAft>
              <a:buClr>
                <a:srgbClr val="1C1B19"/>
              </a:buClr>
              <a:buSzPts val="1400"/>
              <a:buNone/>
              <a:defRPr sz="1400">
                <a:solidFill>
                  <a:srgbClr val="1C1B19"/>
                </a:solidFill>
              </a:defRPr>
            </a:lvl6pPr>
            <a:lvl7pPr lvl="6" algn="ctr">
              <a:spcBef>
                <a:spcPts val="0"/>
              </a:spcBef>
              <a:spcAft>
                <a:spcPts val="0"/>
              </a:spcAft>
              <a:buClr>
                <a:srgbClr val="1C1B19"/>
              </a:buClr>
              <a:buSzPts val="1400"/>
              <a:buNone/>
              <a:defRPr sz="1400">
                <a:solidFill>
                  <a:srgbClr val="1C1B19"/>
                </a:solidFill>
              </a:defRPr>
            </a:lvl7pPr>
            <a:lvl8pPr lvl="7" algn="ctr">
              <a:spcBef>
                <a:spcPts val="0"/>
              </a:spcBef>
              <a:spcAft>
                <a:spcPts val="0"/>
              </a:spcAft>
              <a:buClr>
                <a:srgbClr val="1C1B19"/>
              </a:buClr>
              <a:buSzPts val="1400"/>
              <a:buNone/>
              <a:defRPr sz="1400">
                <a:solidFill>
                  <a:srgbClr val="1C1B19"/>
                </a:solidFill>
              </a:defRPr>
            </a:lvl8pPr>
            <a:lvl9pPr lvl="8" algn="ctr">
              <a:spcBef>
                <a:spcPts val="0"/>
              </a:spcBef>
              <a:spcAft>
                <a:spcPts val="0"/>
              </a:spcAft>
              <a:buClr>
                <a:srgbClr val="1C1B19"/>
              </a:buClr>
              <a:buSzPts val="1400"/>
              <a:buNone/>
              <a:defRPr sz="1400">
                <a:solidFill>
                  <a:srgbClr val="1C1B19"/>
                </a:solidFill>
              </a:defRPr>
            </a:lvl9pPr>
          </a:lstStyle>
          <a:p>
            <a:endParaRPr/>
          </a:p>
        </p:txBody>
      </p:sp>
      <p:sp>
        <p:nvSpPr>
          <p:cNvPr id="81" name="Google Shape;81;p20"/>
          <p:cNvSpPr txBox="1">
            <a:spLocks noGrp="1"/>
          </p:cNvSpPr>
          <p:nvPr>
            <p:ph type="subTitle" idx="2"/>
          </p:nvPr>
        </p:nvSpPr>
        <p:spPr>
          <a:xfrm>
            <a:off x="1961400" y="4489650"/>
            <a:ext cx="5221200" cy="318300"/>
          </a:xfrm>
          <a:prstGeom prst="rect">
            <a:avLst/>
          </a:prstGeom>
        </p:spPr>
        <p:txBody>
          <a:bodyPr spcFirstLastPara="1" wrap="square" lIns="0" tIns="0" rIns="0" bIns="0" anchor="b" anchorCtr="0">
            <a:noAutofit/>
          </a:bodyPr>
          <a:lstStyle>
            <a:lvl1pPr lvl="0" algn="ctr">
              <a:spcBef>
                <a:spcPts val="0"/>
              </a:spcBef>
              <a:spcAft>
                <a:spcPts val="0"/>
              </a:spcAft>
              <a:buClr>
                <a:srgbClr val="1C1B19"/>
              </a:buClr>
              <a:buSzPts val="1100"/>
              <a:buNone/>
              <a:defRPr sz="1100">
                <a:solidFill>
                  <a:srgbClr val="1C1B19"/>
                </a:solidFill>
              </a:defRPr>
            </a:lvl1pPr>
            <a:lvl2pPr lvl="1" algn="ctr">
              <a:spcBef>
                <a:spcPts val="0"/>
              </a:spcBef>
              <a:spcAft>
                <a:spcPts val="0"/>
              </a:spcAft>
              <a:buClr>
                <a:srgbClr val="1C1B19"/>
              </a:buClr>
              <a:buSzPts val="1100"/>
              <a:buNone/>
              <a:defRPr sz="1100">
                <a:solidFill>
                  <a:srgbClr val="1C1B19"/>
                </a:solidFill>
              </a:defRPr>
            </a:lvl2pPr>
            <a:lvl3pPr lvl="2" algn="ctr">
              <a:spcBef>
                <a:spcPts val="0"/>
              </a:spcBef>
              <a:spcAft>
                <a:spcPts val="0"/>
              </a:spcAft>
              <a:buClr>
                <a:srgbClr val="1C1B19"/>
              </a:buClr>
              <a:buSzPts val="1100"/>
              <a:buNone/>
              <a:defRPr sz="1100">
                <a:solidFill>
                  <a:srgbClr val="1C1B19"/>
                </a:solidFill>
              </a:defRPr>
            </a:lvl3pPr>
            <a:lvl4pPr lvl="3" algn="ctr">
              <a:spcBef>
                <a:spcPts val="0"/>
              </a:spcBef>
              <a:spcAft>
                <a:spcPts val="0"/>
              </a:spcAft>
              <a:buClr>
                <a:srgbClr val="1C1B19"/>
              </a:buClr>
              <a:buSzPts val="1100"/>
              <a:buNone/>
              <a:defRPr sz="1100">
                <a:solidFill>
                  <a:srgbClr val="1C1B19"/>
                </a:solidFill>
              </a:defRPr>
            </a:lvl4pPr>
            <a:lvl5pPr lvl="4" algn="ctr">
              <a:spcBef>
                <a:spcPts val="0"/>
              </a:spcBef>
              <a:spcAft>
                <a:spcPts val="0"/>
              </a:spcAft>
              <a:buClr>
                <a:srgbClr val="1C1B19"/>
              </a:buClr>
              <a:buSzPts val="1100"/>
              <a:buNone/>
              <a:defRPr sz="1100">
                <a:solidFill>
                  <a:srgbClr val="1C1B19"/>
                </a:solidFill>
              </a:defRPr>
            </a:lvl5pPr>
            <a:lvl6pPr lvl="5" algn="ctr">
              <a:spcBef>
                <a:spcPts val="0"/>
              </a:spcBef>
              <a:spcAft>
                <a:spcPts val="0"/>
              </a:spcAft>
              <a:buClr>
                <a:srgbClr val="1C1B19"/>
              </a:buClr>
              <a:buSzPts val="1100"/>
              <a:buNone/>
              <a:defRPr sz="1100">
                <a:solidFill>
                  <a:srgbClr val="1C1B19"/>
                </a:solidFill>
              </a:defRPr>
            </a:lvl6pPr>
            <a:lvl7pPr lvl="6" algn="ctr">
              <a:spcBef>
                <a:spcPts val="0"/>
              </a:spcBef>
              <a:spcAft>
                <a:spcPts val="0"/>
              </a:spcAft>
              <a:buClr>
                <a:srgbClr val="1C1B19"/>
              </a:buClr>
              <a:buSzPts val="1100"/>
              <a:buNone/>
              <a:defRPr sz="1100">
                <a:solidFill>
                  <a:srgbClr val="1C1B19"/>
                </a:solidFill>
              </a:defRPr>
            </a:lvl7pPr>
            <a:lvl8pPr lvl="7" algn="ctr">
              <a:spcBef>
                <a:spcPts val="0"/>
              </a:spcBef>
              <a:spcAft>
                <a:spcPts val="0"/>
              </a:spcAft>
              <a:buClr>
                <a:srgbClr val="1C1B19"/>
              </a:buClr>
              <a:buSzPts val="1100"/>
              <a:buNone/>
              <a:defRPr sz="1100">
                <a:solidFill>
                  <a:srgbClr val="1C1B19"/>
                </a:solidFill>
              </a:defRPr>
            </a:lvl8pPr>
            <a:lvl9pPr lvl="8" algn="ctr">
              <a:spcBef>
                <a:spcPts val="0"/>
              </a:spcBef>
              <a:spcAft>
                <a:spcPts val="0"/>
              </a:spcAft>
              <a:buClr>
                <a:srgbClr val="1C1B19"/>
              </a:buClr>
              <a:buSzPts val="1100"/>
              <a:buNone/>
              <a:defRPr sz="1100">
                <a:solidFill>
                  <a:srgbClr val="1C1B19"/>
                </a:solidFill>
              </a:defRPr>
            </a:lvl9pPr>
          </a:lstStyle>
          <a:p>
            <a:endParaRPr/>
          </a:p>
        </p:txBody>
      </p:sp>
      <p:sp>
        <p:nvSpPr>
          <p:cNvPr id="82" name="Google Shape;82;p20"/>
          <p:cNvSpPr/>
          <p:nvPr/>
        </p:nvSpPr>
        <p:spPr>
          <a:xfrm>
            <a:off x="3867450" y="330100"/>
            <a:ext cx="1409118" cy="181611"/>
          </a:xfrm>
          <a:custGeom>
            <a:avLst/>
            <a:gdLst/>
            <a:ahLst/>
            <a:cxnLst/>
            <a:rect l="l" t="t" r="r" b="b"/>
            <a:pathLst>
              <a:path w="2167874" h="279402" extrusionOk="0">
                <a:moveTo>
                  <a:pt x="112625" y="98950"/>
                </a:moveTo>
                <a:lnTo>
                  <a:pt x="112625" y="128553"/>
                </a:lnTo>
                <a:lnTo>
                  <a:pt x="112631" y="128559"/>
                </a:lnTo>
                <a:lnTo>
                  <a:pt x="184276" y="128559"/>
                </a:lnTo>
                <a:cubicBezTo>
                  <a:pt x="182083" y="145027"/>
                  <a:pt x="176446" y="157076"/>
                  <a:pt x="167883" y="165475"/>
                </a:cubicBezTo>
                <a:cubicBezTo>
                  <a:pt x="157376" y="175783"/>
                  <a:pt x="140937" y="187150"/>
                  <a:pt x="112102" y="187150"/>
                </a:cubicBezTo>
                <a:cubicBezTo>
                  <a:pt x="67639" y="187150"/>
                  <a:pt x="32876" y="151996"/>
                  <a:pt x="32876" y="108379"/>
                </a:cubicBezTo>
                <a:cubicBezTo>
                  <a:pt x="32876" y="64762"/>
                  <a:pt x="67639" y="29609"/>
                  <a:pt x="112102" y="29609"/>
                </a:cubicBezTo>
                <a:cubicBezTo>
                  <a:pt x="136085" y="29609"/>
                  <a:pt x="153598" y="38859"/>
                  <a:pt x="166536" y="50755"/>
                </a:cubicBezTo>
                <a:lnTo>
                  <a:pt x="187826" y="29871"/>
                </a:lnTo>
                <a:cubicBezTo>
                  <a:pt x="169769" y="12955"/>
                  <a:pt x="145785" y="0"/>
                  <a:pt x="112102" y="0"/>
                </a:cubicBezTo>
                <a:cubicBezTo>
                  <a:pt x="51201" y="0"/>
                  <a:pt x="0" y="48637"/>
                  <a:pt x="0" y="108374"/>
                </a:cubicBezTo>
                <a:cubicBezTo>
                  <a:pt x="0" y="168111"/>
                  <a:pt x="51201" y="216748"/>
                  <a:pt x="112102" y="216748"/>
                </a:cubicBezTo>
                <a:cubicBezTo>
                  <a:pt x="144978" y="216748"/>
                  <a:pt x="169769" y="206178"/>
                  <a:pt x="189173" y="186353"/>
                </a:cubicBezTo>
                <a:cubicBezTo>
                  <a:pt x="209112" y="166790"/>
                  <a:pt x="215311" y="139303"/>
                  <a:pt x="215311" y="117100"/>
                </a:cubicBezTo>
                <a:cubicBezTo>
                  <a:pt x="215311" y="110376"/>
                  <a:pt x="214704" y="104166"/>
                  <a:pt x="213674" y="98950"/>
                </a:cubicBezTo>
                <a:lnTo>
                  <a:pt x="112625" y="98950"/>
                </a:lnTo>
                <a:close/>
                <a:moveTo>
                  <a:pt x="297876" y="216757"/>
                </a:moveTo>
                <a:cubicBezTo>
                  <a:pt x="337219" y="216757"/>
                  <a:pt x="369289" y="187154"/>
                  <a:pt x="369289" y="146974"/>
                </a:cubicBezTo>
                <a:cubicBezTo>
                  <a:pt x="369289" y="106533"/>
                  <a:pt x="337219" y="77191"/>
                  <a:pt x="297876" y="77191"/>
                </a:cubicBezTo>
                <a:cubicBezTo>
                  <a:pt x="258534" y="77191"/>
                  <a:pt x="226464" y="106795"/>
                  <a:pt x="226464" y="146974"/>
                </a:cubicBezTo>
                <a:cubicBezTo>
                  <a:pt x="226464" y="187154"/>
                  <a:pt x="258534" y="216757"/>
                  <a:pt x="297876" y="216757"/>
                </a:cubicBezTo>
                <a:close/>
                <a:moveTo>
                  <a:pt x="297882" y="104683"/>
                </a:moveTo>
                <a:cubicBezTo>
                  <a:pt x="319440" y="104683"/>
                  <a:pt x="338032" y="121861"/>
                  <a:pt x="338032" y="146974"/>
                </a:cubicBezTo>
                <a:cubicBezTo>
                  <a:pt x="338032" y="171819"/>
                  <a:pt x="319446" y="189265"/>
                  <a:pt x="297882" y="189265"/>
                </a:cubicBezTo>
                <a:cubicBezTo>
                  <a:pt x="276319" y="189265"/>
                  <a:pt x="257727" y="172086"/>
                  <a:pt x="257727" y="146974"/>
                </a:cubicBezTo>
                <a:cubicBezTo>
                  <a:pt x="257727" y="121861"/>
                  <a:pt x="276325" y="104683"/>
                  <a:pt x="297882" y="104683"/>
                </a:cubicBezTo>
                <a:close/>
                <a:moveTo>
                  <a:pt x="525077" y="146974"/>
                </a:moveTo>
                <a:cubicBezTo>
                  <a:pt x="525077" y="187154"/>
                  <a:pt x="493008" y="216757"/>
                  <a:pt x="453665" y="216757"/>
                </a:cubicBezTo>
                <a:cubicBezTo>
                  <a:pt x="414322" y="216757"/>
                  <a:pt x="382253" y="187154"/>
                  <a:pt x="382253" y="146974"/>
                </a:cubicBezTo>
                <a:cubicBezTo>
                  <a:pt x="382253" y="106795"/>
                  <a:pt x="414322" y="77191"/>
                  <a:pt x="453665" y="77191"/>
                </a:cubicBezTo>
                <a:cubicBezTo>
                  <a:pt x="493008" y="77191"/>
                  <a:pt x="525077" y="106533"/>
                  <a:pt x="525077" y="146974"/>
                </a:cubicBezTo>
                <a:close/>
                <a:moveTo>
                  <a:pt x="493820" y="146974"/>
                </a:moveTo>
                <a:cubicBezTo>
                  <a:pt x="493820" y="121861"/>
                  <a:pt x="475229" y="104683"/>
                  <a:pt x="453670" y="104683"/>
                </a:cubicBezTo>
                <a:cubicBezTo>
                  <a:pt x="432112" y="104683"/>
                  <a:pt x="413515" y="121861"/>
                  <a:pt x="413515" y="146974"/>
                </a:cubicBezTo>
                <a:cubicBezTo>
                  <a:pt x="413515" y="172086"/>
                  <a:pt x="432107" y="189265"/>
                  <a:pt x="453670" y="189265"/>
                </a:cubicBezTo>
                <a:cubicBezTo>
                  <a:pt x="475233" y="189265"/>
                  <a:pt x="493820" y="171819"/>
                  <a:pt x="493820" y="146974"/>
                </a:cubicBezTo>
                <a:close/>
                <a:moveTo>
                  <a:pt x="674402" y="206711"/>
                </a:moveTo>
                <a:lnTo>
                  <a:pt x="674402" y="81421"/>
                </a:lnTo>
                <a:lnTo>
                  <a:pt x="644759" y="81421"/>
                </a:lnTo>
                <a:lnTo>
                  <a:pt x="644759" y="92787"/>
                </a:lnTo>
                <a:lnTo>
                  <a:pt x="643680" y="92787"/>
                </a:lnTo>
                <a:cubicBezTo>
                  <a:pt x="636674" y="84591"/>
                  <a:pt x="623202" y="77191"/>
                  <a:pt x="606223" y="77191"/>
                </a:cubicBezTo>
                <a:cubicBezTo>
                  <a:pt x="570648" y="77191"/>
                  <a:pt x="538044" y="108116"/>
                  <a:pt x="538044" y="147236"/>
                </a:cubicBezTo>
                <a:cubicBezTo>
                  <a:pt x="538044" y="186356"/>
                  <a:pt x="570648" y="216751"/>
                  <a:pt x="606223" y="216751"/>
                </a:cubicBezTo>
                <a:cubicBezTo>
                  <a:pt x="623202" y="216751"/>
                  <a:pt x="636674" y="209352"/>
                  <a:pt x="643680" y="200893"/>
                </a:cubicBezTo>
                <a:lnTo>
                  <a:pt x="644759" y="200893"/>
                </a:lnTo>
                <a:lnTo>
                  <a:pt x="644759" y="210940"/>
                </a:lnTo>
                <a:cubicBezTo>
                  <a:pt x="644759" y="237635"/>
                  <a:pt x="630207" y="251910"/>
                  <a:pt x="606763" y="251910"/>
                </a:cubicBezTo>
                <a:cubicBezTo>
                  <a:pt x="587626" y="251910"/>
                  <a:pt x="575773" y="238432"/>
                  <a:pt x="570921" y="227065"/>
                </a:cubicBezTo>
                <a:lnTo>
                  <a:pt x="543704" y="238169"/>
                </a:lnTo>
                <a:cubicBezTo>
                  <a:pt x="551522" y="256668"/>
                  <a:pt x="572267" y="279402"/>
                  <a:pt x="606763" y="279402"/>
                </a:cubicBezTo>
                <a:cubicBezTo>
                  <a:pt x="643412" y="279402"/>
                  <a:pt x="674402" y="258256"/>
                  <a:pt x="674402" y="206711"/>
                </a:cubicBezTo>
                <a:close/>
                <a:moveTo>
                  <a:pt x="608917" y="104677"/>
                </a:moveTo>
                <a:cubicBezTo>
                  <a:pt x="630207" y="104677"/>
                  <a:pt x="646913" y="122653"/>
                  <a:pt x="646913" y="147236"/>
                </a:cubicBezTo>
                <a:cubicBezTo>
                  <a:pt x="646913" y="171557"/>
                  <a:pt x="630480" y="189265"/>
                  <a:pt x="608917" y="189265"/>
                </a:cubicBezTo>
                <a:cubicBezTo>
                  <a:pt x="587353" y="189265"/>
                  <a:pt x="569301" y="171819"/>
                  <a:pt x="569301" y="147236"/>
                </a:cubicBezTo>
                <a:cubicBezTo>
                  <a:pt x="569301" y="122653"/>
                  <a:pt x="587626" y="104677"/>
                  <a:pt x="608917" y="104677"/>
                </a:cubicBezTo>
                <a:close/>
                <a:moveTo>
                  <a:pt x="727344" y="8092"/>
                </a:moveTo>
                <a:lnTo>
                  <a:pt x="727344" y="212523"/>
                </a:lnTo>
                <a:lnTo>
                  <a:pt x="696087" y="212523"/>
                </a:lnTo>
                <a:lnTo>
                  <a:pt x="696087" y="8092"/>
                </a:lnTo>
                <a:lnTo>
                  <a:pt x="727344" y="8092"/>
                </a:lnTo>
                <a:close/>
                <a:moveTo>
                  <a:pt x="872311" y="185824"/>
                </a:moveTo>
                <a:lnTo>
                  <a:pt x="848059" y="169966"/>
                </a:lnTo>
                <a:lnTo>
                  <a:pt x="848053" y="169960"/>
                </a:lnTo>
                <a:cubicBezTo>
                  <a:pt x="839968" y="181589"/>
                  <a:pt x="828917" y="189256"/>
                  <a:pt x="813019" y="189256"/>
                </a:cubicBezTo>
                <a:cubicBezTo>
                  <a:pt x="797120" y="189256"/>
                  <a:pt x="785801" y="182119"/>
                  <a:pt x="778522" y="168111"/>
                </a:cubicBezTo>
                <a:lnTo>
                  <a:pt x="873652" y="129519"/>
                </a:lnTo>
                <a:lnTo>
                  <a:pt x="870418" y="121590"/>
                </a:lnTo>
                <a:cubicBezTo>
                  <a:pt x="864492" y="105994"/>
                  <a:pt x="846167" y="77182"/>
                  <a:pt x="809518" y="77182"/>
                </a:cubicBezTo>
                <a:cubicBezTo>
                  <a:pt x="772868" y="77182"/>
                  <a:pt x="742419" y="105465"/>
                  <a:pt x="742419" y="146965"/>
                </a:cubicBezTo>
                <a:cubicBezTo>
                  <a:pt x="742419" y="186085"/>
                  <a:pt x="772601" y="216748"/>
                  <a:pt x="813024" y="216748"/>
                </a:cubicBezTo>
                <a:cubicBezTo>
                  <a:pt x="845633" y="216748"/>
                  <a:pt x="864492" y="197190"/>
                  <a:pt x="872311" y="185824"/>
                </a:cubicBezTo>
                <a:close/>
                <a:moveTo>
                  <a:pt x="837008" y="118949"/>
                </a:moveTo>
                <a:lnTo>
                  <a:pt x="773414" y="144853"/>
                </a:lnTo>
                <a:lnTo>
                  <a:pt x="773409" y="144859"/>
                </a:lnTo>
                <a:cubicBezTo>
                  <a:pt x="772601" y="117896"/>
                  <a:pt x="794699" y="104150"/>
                  <a:pt x="810598" y="104150"/>
                </a:cubicBezTo>
                <a:cubicBezTo>
                  <a:pt x="822996" y="104150"/>
                  <a:pt x="833502" y="110229"/>
                  <a:pt x="837008" y="118949"/>
                </a:cubicBezTo>
                <a:close/>
                <a:moveTo>
                  <a:pt x="966663" y="20387"/>
                </a:moveTo>
                <a:lnTo>
                  <a:pt x="1029118" y="20387"/>
                </a:lnTo>
                <a:cubicBezTo>
                  <a:pt x="1097974" y="20387"/>
                  <a:pt x="1129591" y="57509"/>
                  <a:pt x="1129591" y="116814"/>
                </a:cubicBezTo>
                <a:cubicBezTo>
                  <a:pt x="1129591" y="175862"/>
                  <a:pt x="1097974" y="212728"/>
                  <a:pt x="1029118" y="212728"/>
                </a:cubicBezTo>
                <a:lnTo>
                  <a:pt x="966663" y="212728"/>
                </a:lnTo>
                <a:lnTo>
                  <a:pt x="966663" y="20387"/>
                </a:lnTo>
                <a:close/>
                <a:moveTo>
                  <a:pt x="1028264" y="189647"/>
                </a:moveTo>
                <a:cubicBezTo>
                  <a:pt x="1082560" y="189647"/>
                  <a:pt x="1101375" y="162142"/>
                  <a:pt x="1101375" y="116814"/>
                </a:cubicBezTo>
                <a:cubicBezTo>
                  <a:pt x="1101375" y="71229"/>
                  <a:pt x="1082617" y="43147"/>
                  <a:pt x="1028264" y="43147"/>
                </a:cubicBezTo>
                <a:lnTo>
                  <a:pt x="994358" y="43147"/>
                </a:lnTo>
                <a:lnTo>
                  <a:pt x="994358" y="189647"/>
                </a:lnTo>
                <a:lnTo>
                  <a:pt x="1028264" y="189647"/>
                </a:lnTo>
                <a:close/>
                <a:moveTo>
                  <a:pt x="1169765" y="150922"/>
                </a:moveTo>
                <a:lnTo>
                  <a:pt x="1278672" y="150922"/>
                </a:lnTo>
                <a:cubicBezTo>
                  <a:pt x="1278928" y="145922"/>
                  <a:pt x="1278928" y="141818"/>
                  <a:pt x="1278928" y="137972"/>
                </a:cubicBezTo>
                <a:cubicBezTo>
                  <a:pt x="1278928" y="102837"/>
                  <a:pt x="1253190" y="73153"/>
                  <a:pt x="1212295" y="73153"/>
                </a:cubicBezTo>
                <a:cubicBezTo>
                  <a:pt x="1170876" y="73153"/>
                  <a:pt x="1142584" y="102004"/>
                  <a:pt x="1142584" y="145152"/>
                </a:cubicBezTo>
                <a:cubicBezTo>
                  <a:pt x="1142584" y="187788"/>
                  <a:pt x="1171133" y="216061"/>
                  <a:pt x="1212029" y="216061"/>
                </a:cubicBezTo>
                <a:cubicBezTo>
                  <a:pt x="1244766" y="216061"/>
                  <a:pt x="1267436" y="196827"/>
                  <a:pt x="1275015" y="171246"/>
                </a:cubicBezTo>
                <a:lnTo>
                  <a:pt x="1247311" y="171246"/>
                </a:lnTo>
                <a:cubicBezTo>
                  <a:pt x="1241689" y="184710"/>
                  <a:pt x="1229409" y="193494"/>
                  <a:pt x="1212029" y="193494"/>
                </a:cubicBezTo>
                <a:cubicBezTo>
                  <a:pt x="1190479" y="193494"/>
                  <a:pt x="1171465" y="178683"/>
                  <a:pt x="1169765" y="150922"/>
                </a:cubicBezTo>
                <a:close/>
                <a:moveTo>
                  <a:pt x="1212029" y="95721"/>
                </a:moveTo>
                <a:cubicBezTo>
                  <a:pt x="1233854" y="95721"/>
                  <a:pt x="1250379" y="109441"/>
                  <a:pt x="1251490" y="131688"/>
                </a:cubicBezTo>
                <a:lnTo>
                  <a:pt x="1170288" y="131688"/>
                </a:lnTo>
                <a:cubicBezTo>
                  <a:pt x="1173422" y="108094"/>
                  <a:pt x="1191324" y="95721"/>
                  <a:pt x="1212029" y="95721"/>
                </a:cubicBezTo>
                <a:close/>
                <a:moveTo>
                  <a:pt x="1429585" y="150922"/>
                </a:moveTo>
                <a:lnTo>
                  <a:pt x="1320679" y="150922"/>
                </a:lnTo>
                <a:cubicBezTo>
                  <a:pt x="1322379" y="178683"/>
                  <a:pt x="1341393" y="193494"/>
                  <a:pt x="1362952" y="193494"/>
                </a:cubicBezTo>
                <a:cubicBezTo>
                  <a:pt x="1380322" y="193494"/>
                  <a:pt x="1392603" y="184710"/>
                  <a:pt x="1398225" y="171246"/>
                </a:cubicBezTo>
                <a:lnTo>
                  <a:pt x="1425929" y="171246"/>
                </a:lnTo>
                <a:cubicBezTo>
                  <a:pt x="1418350" y="196827"/>
                  <a:pt x="1395680" y="216061"/>
                  <a:pt x="1362952" y="216061"/>
                </a:cubicBezTo>
                <a:cubicBezTo>
                  <a:pt x="1322046" y="216061"/>
                  <a:pt x="1293497" y="187788"/>
                  <a:pt x="1293497" y="145152"/>
                </a:cubicBezTo>
                <a:cubicBezTo>
                  <a:pt x="1293497" y="102004"/>
                  <a:pt x="1321790" y="73153"/>
                  <a:pt x="1363208" y="73153"/>
                </a:cubicBezTo>
                <a:cubicBezTo>
                  <a:pt x="1404104" y="73153"/>
                  <a:pt x="1429842" y="102837"/>
                  <a:pt x="1429842" y="137972"/>
                </a:cubicBezTo>
                <a:cubicBezTo>
                  <a:pt x="1429842" y="141818"/>
                  <a:pt x="1429842" y="145922"/>
                  <a:pt x="1429585" y="150922"/>
                </a:cubicBezTo>
                <a:close/>
                <a:moveTo>
                  <a:pt x="1402404" y="131688"/>
                </a:moveTo>
                <a:cubicBezTo>
                  <a:pt x="1401293" y="109441"/>
                  <a:pt x="1384767" y="95721"/>
                  <a:pt x="1362952" y="95721"/>
                </a:cubicBezTo>
                <a:cubicBezTo>
                  <a:pt x="1342238" y="95721"/>
                  <a:pt x="1324335" y="108094"/>
                  <a:pt x="1321201" y="131688"/>
                </a:cubicBezTo>
                <a:lnTo>
                  <a:pt x="1402404" y="131688"/>
                </a:lnTo>
                <a:close/>
                <a:moveTo>
                  <a:pt x="1471269" y="76422"/>
                </a:moveTo>
                <a:lnTo>
                  <a:pt x="1446377" y="76422"/>
                </a:lnTo>
                <a:lnTo>
                  <a:pt x="1446377" y="273186"/>
                </a:lnTo>
                <a:lnTo>
                  <a:pt x="1474071" y="273186"/>
                </a:lnTo>
                <a:lnTo>
                  <a:pt x="1474071" y="191314"/>
                </a:lnTo>
                <a:cubicBezTo>
                  <a:pt x="1483616" y="207022"/>
                  <a:pt x="1500930" y="216062"/>
                  <a:pt x="1523068" y="216062"/>
                </a:cubicBezTo>
                <a:cubicBezTo>
                  <a:pt x="1563907" y="216062"/>
                  <a:pt x="1591934" y="186121"/>
                  <a:pt x="1591934" y="144896"/>
                </a:cubicBezTo>
                <a:cubicBezTo>
                  <a:pt x="1591934" y="103671"/>
                  <a:pt x="1563907" y="73153"/>
                  <a:pt x="1523334" y="73153"/>
                </a:cubicBezTo>
                <a:cubicBezTo>
                  <a:pt x="1498441" y="73153"/>
                  <a:pt x="1482761" y="84950"/>
                  <a:pt x="1474071" y="98157"/>
                </a:cubicBezTo>
                <a:lnTo>
                  <a:pt x="1471269" y="76422"/>
                </a:lnTo>
                <a:close/>
                <a:moveTo>
                  <a:pt x="1518889" y="96746"/>
                </a:moveTo>
                <a:cubicBezTo>
                  <a:pt x="1545216" y="96746"/>
                  <a:pt x="1563708" y="116301"/>
                  <a:pt x="1563708" y="144575"/>
                </a:cubicBezTo>
                <a:cubicBezTo>
                  <a:pt x="1563708" y="173170"/>
                  <a:pt x="1545216" y="192403"/>
                  <a:pt x="1518889" y="192403"/>
                </a:cubicBezTo>
                <a:cubicBezTo>
                  <a:pt x="1492829" y="192403"/>
                  <a:pt x="1474071" y="173170"/>
                  <a:pt x="1474071" y="144575"/>
                </a:cubicBezTo>
                <a:cubicBezTo>
                  <a:pt x="1474071" y="116237"/>
                  <a:pt x="1492829" y="96746"/>
                  <a:pt x="1518889" y="96746"/>
                </a:cubicBezTo>
                <a:close/>
                <a:moveTo>
                  <a:pt x="1808037" y="20387"/>
                </a:moveTo>
                <a:lnTo>
                  <a:pt x="1808037" y="212728"/>
                </a:lnTo>
                <a:lnTo>
                  <a:pt x="1780334" y="212728"/>
                </a:lnTo>
                <a:lnTo>
                  <a:pt x="1780334" y="67895"/>
                </a:lnTo>
                <a:lnTo>
                  <a:pt x="1718724" y="185223"/>
                </a:lnTo>
                <a:lnTo>
                  <a:pt x="1697431" y="185223"/>
                </a:lnTo>
                <a:lnTo>
                  <a:pt x="1635565" y="67895"/>
                </a:lnTo>
                <a:lnTo>
                  <a:pt x="1635565" y="212728"/>
                </a:lnTo>
                <a:lnTo>
                  <a:pt x="1607861" y="212728"/>
                </a:lnTo>
                <a:lnTo>
                  <a:pt x="1607861" y="20387"/>
                </a:lnTo>
                <a:lnTo>
                  <a:pt x="1640333" y="20387"/>
                </a:lnTo>
                <a:lnTo>
                  <a:pt x="1708077" y="150345"/>
                </a:lnTo>
                <a:lnTo>
                  <a:pt x="1775566" y="20387"/>
                </a:lnTo>
                <a:lnTo>
                  <a:pt x="1808037" y="20387"/>
                </a:lnTo>
                <a:close/>
                <a:moveTo>
                  <a:pt x="1843311" y="14872"/>
                </a:moveTo>
                <a:cubicBezTo>
                  <a:pt x="1832921" y="14872"/>
                  <a:pt x="1825085" y="22053"/>
                  <a:pt x="1825085" y="31926"/>
                </a:cubicBezTo>
                <a:cubicBezTo>
                  <a:pt x="1825085" y="41800"/>
                  <a:pt x="1832921" y="49237"/>
                  <a:pt x="1843311" y="49237"/>
                </a:cubicBezTo>
                <a:cubicBezTo>
                  <a:pt x="1853957" y="49237"/>
                  <a:pt x="1861802" y="41800"/>
                  <a:pt x="1861802" y="31926"/>
                </a:cubicBezTo>
                <a:cubicBezTo>
                  <a:pt x="1861802" y="21989"/>
                  <a:pt x="1853957" y="14872"/>
                  <a:pt x="1843311" y="14872"/>
                </a:cubicBezTo>
                <a:close/>
                <a:moveTo>
                  <a:pt x="1857291" y="76421"/>
                </a:moveTo>
                <a:lnTo>
                  <a:pt x="1829587" y="76421"/>
                </a:lnTo>
                <a:lnTo>
                  <a:pt x="1829587" y="212726"/>
                </a:lnTo>
                <a:lnTo>
                  <a:pt x="1857291" y="212726"/>
                </a:lnTo>
                <a:lnTo>
                  <a:pt x="1857291" y="76421"/>
                </a:lnTo>
                <a:close/>
                <a:moveTo>
                  <a:pt x="2007103" y="134124"/>
                </a:moveTo>
                <a:lnTo>
                  <a:pt x="2007103" y="212728"/>
                </a:lnTo>
                <a:lnTo>
                  <a:pt x="1979665" y="212728"/>
                </a:lnTo>
                <a:lnTo>
                  <a:pt x="1979665" y="136881"/>
                </a:lnTo>
                <a:cubicBezTo>
                  <a:pt x="1979665" y="109953"/>
                  <a:pt x="1968163" y="96490"/>
                  <a:pt x="1945759" y="96490"/>
                </a:cubicBezTo>
                <a:cubicBezTo>
                  <a:pt x="1923089" y="96490"/>
                  <a:pt x="1906554" y="112711"/>
                  <a:pt x="1906554" y="142395"/>
                </a:cubicBezTo>
                <a:lnTo>
                  <a:pt x="1906554" y="212728"/>
                </a:lnTo>
                <a:lnTo>
                  <a:pt x="1878859" y="212728"/>
                </a:lnTo>
                <a:lnTo>
                  <a:pt x="1878859" y="76422"/>
                </a:lnTo>
                <a:lnTo>
                  <a:pt x="1903486" y="76422"/>
                </a:lnTo>
                <a:lnTo>
                  <a:pt x="1905452" y="100336"/>
                </a:lnTo>
                <a:cubicBezTo>
                  <a:pt x="1914399" y="83603"/>
                  <a:pt x="1931779" y="73153"/>
                  <a:pt x="1953338" y="73153"/>
                </a:cubicBezTo>
                <a:cubicBezTo>
                  <a:pt x="1986655" y="73153"/>
                  <a:pt x="2007103" y="93220"/>
                  <a:pt x="2007103" y="134124"/>
                </a:cubicBezTo>
                <a:close/>
                <a:moveTo>
                  <a:pt x="2090917" y="72514"/>
                </a:moveTo>
                <a:cubicBezTo>
                  <a:pt x="2050021" y="72514"/>
                  <a:pt x="2022327" y="102455"/>
                  <a:pt x="2022327" y="143680"/>
                </a:cubicBezTo>
                <a:cubicBezTo>
                  <a:pt x="2022327" y="184905"/>
                  <a:pt x="2050088" y="215423"/>
                  <a:pt x="2090594" y="215423"/>
                </a:cubicBezTo>
                <a:cubicBezTo>
                  <a:pt x="2115554" y="215423"/>
                  <a:pt x="2131234" y="203626"/>
                  <a:pt x="2140180" y="190419"/>
                </a:cubicBezTo>
                <a:lnTo>
                  <a:pt x="2142991" y="212153"/>
                </a:lnTo>
                <a:lnTo>
                  <a:pt x="2167875" y="212153"/>
                </a:lnTo>
                <a:lnTo>
                  <a:pt x="2167875" y="14299"/>
                </a:lnTo>
                <a:lnTo>
                  <a:pt x="2140180" y="14299"/>
                </a:lnTo>
                <a:lnTo>
                  <a:pt x="2140180" y="97262"/>
                </a:lnTo>
                <a:cubicBezTo>
                  <a:pt x="2130711" y="81554"/>
                  <a:pt x="2113331" y="72514"/>
                  <a:pt x="2090917" y="72514"/>
                </a:cubicBezTo>
                <a:close/>
                <a:moveTo>
                  <a:pt x="2095106" y="96172"/>
                </a:moveTo>
                <a:cubicBezTo>
                  <a:pt x="2121432" y="96172"/>
                  <a:pt x="2139914" y="115406"/>
                  <a:pt x="2139914" y="144001"/>
                </a:cubicBezTo>
                <a:cubicBezTo>
                  <a:pt x="2139914" y="172275"/>
                  <a:pt x="2121432" y="191765"/>
                  <a:pt x="2095106" y="191830"/>
                </a:cubicBezTo>
                <a:cubicBezTo>
                  <a:pt x="2069035" y="191830"/>
                  <a:pt x="2050287" y="172275"/>
                  <a:pt x="2050287" y="144001"/>
                </a:cubicBezTo>
                <a:cubicBezTo>
                  <a:pt x="2050287" y="115406"/>
                  <a:pt x="2069035" y="96172"/>
                  <a:pt x="2095106" y="9617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Calibri"/>
              <a:ea typeface="Calibri"/>
              <a:cs typeface="Calibri"/>
              <a:sym typeface="Calibri"/>
            </a:endParaRPr>
          </a:p>
        </p:txBody>
      </p:sp>
      <p:sp>
        <p:nvSpPr>
          <p:cNvPr id="83" name="Google Shape;83;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a Title - Left aligned [White]">
  <p:cSld name="BLANK_1_1_1_1">
    <p:bg>
      <p:bgPr>
        <a:solidFill>
          <a:srgbClr val="F4F0EB"/>
        </a:solidFill>
        <a:effectLst/>
      </p:bgPr>
    </p:bg>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4005000" y="1028125"/>
            <a:ext cx="4540200" cy="13845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1pPr>
            <a:lvl2pPr lvl="1">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2pPr>
            <a:lvl3pPr lvl="2">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3pPr>
            <a:lvl4pPr lvl="3">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4pPr>
            <a:lvl5pPr lvl="4">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5pPr>
            <a:lvl6pPr lvl="5">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6pPr>
            <a:lvl7pPr lvl="6">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7pPr>
            <a:lvl8pPr lvl="7">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8pPr>
            <a:lvl9pPr lvl="8">
              <a:lnSpc>
                <a:spcPct val="80000"/>
              </a:lnSpc>
              <a:spcBef>
                <a:spcPts val="0"/>
              </a:spcBef>
              <a:spcAft>
                <a:spcPts val="0"/>
              </a:spcAft>
              <a:buClr>
                <a:schemeClr val="dk2"/>
              </a:buClr>
              <a:buSzPts val="4500"/>
              <a:buFont typeface="DM Sans Medium"/>
              <a:buNone/>
              <a:defRPr sz="4500">
                <a:solidFill>
                  <a:schemeClr val="dk2"/>
                </a:solidFill>
                <a:latin typeface="DM Sans Medium"/>
                <a:ea typeface="DM Sans Medium"/>
                <a:cs typeface="DM Sans Medium"/>
                <a:sym typeface="DM Sans Medium"/>
              </a:defRPr>
            </a:lvl9pPr>
          </a:lstStyle>
          <a:p>
            <a:endParaRPr/>
          </a:p>
        </p:txBody>
      </p:sp>
      <p:sp>
        <p:nvSpPr>
          <p:cNvPr id="86" name="Google Shape;86;p21"/>
          <p:cNvSpPr txBox="1">
            <a:spLocks noGrp="1"/>
          </p:cNvSpPr>
          <p:nvPr>
            <p:ph type="subTitle" idx="1"/>
          </p:nvPr>
        </p:nvSpPr>
        <p:spPr>
          <a:xfrm>
            <a:off x="606750" y="2412625"/>
            <a:ext cx="2488800" cy="2395200"/>
          </a:xfrm>
          <a:prstGeom prst="rect">
            <a:avLst/>
          </a:prstGeom>
        </p:spPr>
        <p:txBody>
          <a:bodyPr spcFirstLastPara="1" wrap="square" lIns="0" tIns="0" rIns="0" bIns="0" anchor="b" anchorCtr="0">
            <a:noAutofit/>
          </a:bodyPr>
          <a:lstStyle>
            <a:lvl1pPr lvl="0">
              <a:spcBef>
                <a:spcPts val="0"/>
              </a:spcBef>
              <a:spcAft>
                <a:spcPts val="0"/>
              </a:spcAft>
              <a:buSzPts val="11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87" name="Google Shape;87;p21"/>
          <p:cNvSpPr txBox="1">
            <a:spLocks noGrp="1"/>
          </p:cNvSpPr>
          <p:nvPr>
            <p:ph type="subTitle" idx="2"/>
          </p:nvPr>
        </p:nvSpPr>
        <p:spPr>
          <a:xfrm>
            <a:off x="4005000" y="4489650"/>
            <a:ext cx="4540200" cy="318300"/>
          </a:xfrm>
          <a:prstGeom prst="rect">
            <a:avLst/>
          </a:prstGeom>
        </p:spPr>
        <p:txBody>
          <a:bodyPr spcFirstLastPara="1" wrap="square" lIns="0" tIns="0" rIns="0" bIns="0" anchor="b" anchorCtr="0">
            <a:noAutofit/>
          </a:bodyPr>
          <a:lstStyle>
            <a:lvl1pPr lvl="0">
              <a:spcBef>
                <a:spcPts val="0"/>
              </a:spcBef>
              <a:spcAft>
                <a:spcPts val="0"/>
              </a:spcAft>
              <a:buSzPts val="11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88" name="Google Shape;88;p21"/>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Divider [Light]">
  <p:cSld name="BLANK_1_1_1_1_1_1_1_1_1_1_1">
    <p:bg>
      <p:bgPr>
        <a:solidFill>
          <a:srgbClr val="F4F0EB"/>
        </a:solidFill>
        <a:effectLst/>
      </p:bgPr>
    </p:bg>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1043300" y="654125"/>
            <a:ext cx="2052300" cy="1952400"/>
          </a:xfrm>
          <a:prstGeom prst="rect">
            <a:avLst/>
          </a:prstGeom>
        </p:spPr>
        <p:txBody>
          <a:bodyPr spcFirstLastPara="1" wrap="square" lIns="0" tIns="0" rIns="0" bIns="0" anchor="t" anchorCtr="0">
            <a:noAutofit/>
          </a:bodyPr>
          <a:lstStyle>
            <a:lvl1pPr marL="457200" lvl="0"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1pPr>
            <a:lvl2pPr marL="914400" lvl="1"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2pPr>
            <a:lvl3pPr marL="1371600" lvl="2"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3pPr>
            <a:lvl4pPr marL="1828800" lvl="3"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4pPr>
            <a:lvl5pPr marL="2286000" lvl="4"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5pPr>
            <a:lvl6pPr marL="2743200" lvl="5"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6pPr>
            <a:lvl7pPr marL="3200400" lvl="6"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7pPr>
            <a:lvl8pPr marL="3657600" lvl="7"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8pPr>
            <a:lvl9pPr marL="4114800" lvl="8" indent="-1117600" algn="r">
              <a:spcBef>
                <a:spcPts val="0"/>
              </a:spcBef>
              <a:spcAft>
                <a:spcPts val="0"/>
              </a:spcAft>
              <a:buSzPts val="14000"/>
              <a:buFont typeface="DM Sans Medium"/>
              <a:buChar char="■"/>
              <a:defRPr sz="14000">
                <a:latin typeface="DM Sans Medium"/>
                <a:ea typeface="DM Sans Medium"/>
                <a:cs typeface="DM Sans Medium"/>
                <a:sym typeface="DM Sans Medium"/>
              </a:defRPr>
            </a:lvl9pPr>
          </a:lstStyle>
          <a:p>
            <a:endParaRPr/>
          </a:p>
        </p:txBody>
      </p:sp>
      <p:sp>
        <p:nvSpPr>
          <p:cNvPr id="92" name="Google Shape;92;p22"/>
          <p:cNvSpPr txBox="1">
            <a:spLocks noGrp="1"/>
          </p:cNvSpPr>
          <p:nvPr>
            <p:ph type="subTitle" idx="2"/>
          </p:nvPr>
        </p:nvSpPr>
        <p:spPr>
          <a:xfrm>
            <a:off x="4004600" y="4489650"/>
            <a:ext cx="2498400" cy="318300"/>
          </a:xfrm>
          <a:prstGeom prst="rect">
            <a:avLst/>
          </a:prstGeom>
        </p:spPr>
        <p:txBody>
          <a:bodyPr spcFirstLastPara="1" wrap="square" lIns="0" tIns="0" rIns="0" bIns="0" anchor="b" anchorCtr="0">
            <a:noAutofit/>
          </a:bodyPr>
          <a:lstStyle>
            <a:lvl1pPr lvl="0">
              <a:spcBef>
                <a:spcPts val="0"/>
              </a:spcBef>
              <a:spcAft>
                <a:spcPts val="0"/>
              </a:spcAft>
              <a:buNone/>
              <a:defRPr sz="1100">
                <a:latin typeface="DM Sans"/>
                <a:ea typeface="DM Sans"/>
                <a:cs typeface="DM Sans"/>
                <a:sym typeface="DM Sans"/>
              </a:defRPr>
            </a:lvl1pPr>
            <a:lvl2pPr lvl="1" algn="ctr">
              <a:spcBef>
                <a:spcPts val="0"/>
              </a:spcBef>
              <a:spcAft>
                <a:spcPts val="0"/>
              </a:spcAft>
              <a:buNone/>
              <a:defRPr sz="1100">
                <a:latin typeface="DM Sans"/>
                <a:ea typeface="DM Sans"/>
                <a:cs typeface="DM Sans"/>
                <a:sym typeface="DM Sans"/>
              </a:defRPr>
            </a:lvl2pPr>
            <a:lvl3pPr lvl="2" algn="ctr">
              <a:spcBef>
                <a:spcPts val="0"/>
              </a:spcBef>
              <a:spcAft>
                <a:spcPts val="0"/>
              </a:spcAft>
              <a:buNone/>
              <a:defRPr sz="1100">
                <a:latin typeface="DM Sans"/>
                <a:ea typeface="DM Sans"/>
                <a:cs typeface="DM Sans"/>
                <a:sym typeface="DM Sans"/>
              </a:defRPr>
            </a:lvl3pPr>
            <a:lvl4pPr lvl="3" algn="ctr">
              <a:spcBef>
                <a:spcPts val="0"/>
              </a:spcBef>
              <a:spcAft>
                <a:spcPts val="0"/>
              </a:spcAft>
              <a:buNone/>
              <a:defRPr sz="1100">
                <a:latin typeface="DM Sans"/>
                <a:ea typeface="DM Sans"/>
                <a:cs typeface="DM Sans"/>
                <a:sym typeface="DM Sans"/>
              </a:defRPr>
            </a:lvl4pPr>
            <a:lvl5pPr lvl="4" algn="ctr">
              <a:spcBef>
                <a:spcPts val="0"/>
              </a:spcBef>
              <a:spcAft>
                <a:spcPts val="0"/>
              </a:spcAft>
              <a:buNone/>
              <a:defRPr sz="1100">
                <a:latin typeface="DM Sans"/>
                <a:ea typeface="DM Sans"/>
                <a:cs typeface="DM Sans"/>
                <a:sym typeface="DM Sans"/>
              </a:defRPr>
            </a:lvl5pPr>
            <a:lvl6pPr lvl="5" algn="ctr">
              <a:spcBef>
                <a:spcPts val="0"/>
              </a:spcBef>
              <a:spcAft>
                <a:spcPts val="0"/>
              </a:spcAft>
              <a:buNone/>
              <a:defRPr sz="1100">
                <a:latin typeface="DM Sans"/>
                <a:ea typeface="DM Sans"/>
                <a:cs typeface="DM Sans"/>
                <a:sym typeface="DM Sans"/>
              </a:defRPr>
            </a:lvl6pPr>
            <a:lvl7pPr lvl="6" algn="ctr">
              <a:spcBef>
                <a:spcPts val="0"/>
              </a:spcBef>
              <a:spcAft>
                <a:spcPts val="0"/>
              </a:spcAft>
              <a:buNone/>
              <a:defRPr sz="1100">
                <a:latin typeface="DM Sans"/>
                <a:ea typeface="DM Sans"/>
                <a:cs typeface="DM Sans"/>
                <a:sym typeface="DM Sans"/>
              </a:defRPr>
            </a:lvl7pPr>
            <a:lvl8pPr lvl="7" algn="ctr">
              <a:spcBef>
                <a:spcPts val="0"/>
              </a:spcBef>
              <a:spcAft>
                <a:spcPts val="0"/>
              </a:spcAft>
              <a:buNone/>
              <a:defRPr sz="1100">
                <a:latin typeface="DM Sans"/>
                <a:ea typeface="DM Sans"/>
                <a:cs typeface="DM Sans"/>
                <a:sym typeface="DM Sans"/>
              </a:defRPr>
            </a:lvl8pPr>
            <a:lvl9pPr lvl="8" algn="ctr">
              <a:spcBef>
                <a:spcPts val="0"/>
              </a:spcBef>
              <a:spcAft>
                <a:spcPts val="0"/>
              </a:spcAft>
              <a:buNone/>
              <a:defRPr sz="1100">
                <a:latin typeface="DM Sans"/>
                <a:ea typeface="DM Sans"/>
                <a:cs typeface="DM Sans"/>
                <a:sym typeface="DM Sans"/>
              </a:defRPr>
            </a:lvl9pPr>
          </a:lstStyle>
          <a:p>
            <a:endParaRPr/>
          </a:p>
        </p:txBody>
      </p:sp>
      <p:sp>
        <p:nvSpPr>
          <p:cNvPr id="93" name="Google Shape;93;p22"/>
          <p:cNvSpPr txBox="1">
            <a:spLocks noGrp="1"/>
          </p:cNvSpPr>
          <p:nvPr>
            <p:ph type="title"/>
          </p:nvPr>
        </p:nvSpPr>
        <p:spPr>
          <a:xfrm>
            <a:off x="4004600" y="1028075"/>
            <a:ext cx="4087500" cy="2009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None/>
              <a:defRPr sz="45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chemeClr val="dk2"/>
                </a:solidFill>
                <a:latin typeface="DM Serif Display"/>
                <a:ea typeface="DM Serif Display"/>
                <a:cs typeface="DM Serif Display"/>
                <a:sym typeface="DM Serif Display"/>
              </a:defRPr>
            </a:lvl9pPr>
          </a:lstStyle>
          <a:p>
            <a:endParaRPr/>
          </a:p>
        </p:txBody>
      </p:sp>
      <p:sp>
        <p:nvSpPr>
          <p:cNvPr id="94" name="Google Shape;94;p22"/>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atin typeface="DM Sans Medium"/>
                <a:ea typeface="DM Sans Medium"/>
                <a:cs typeface="DM Sans Medium"/>
                <a:sym typeface="DM Sans Medium"/>
              </a:defRPr>
            </a:lvl1pPr>
            <a:lvl2pPr lvl="1">
              <a:buNone/>
              <a:defRPr>
                <a:latin typeface="DM Sans Medium"/>
                <a:ea typeface="DM Sans Medium"/>
                <a:cs typeface="DM Sans Medium"/>
                <a:sym typeface="DM Sans Medium"/>
              </a:defRPr>
            </a:lvl2pPr>
            <a:lvl3pPr lvl="2">
              <a:buNone/>
              <a:defRPr>
                <a:latin typeface="DM Sans Medium"/>
                <a:ea typeface="DM Sans Medium"/>
                <a:cs typeface="DM Sans Medium"/>
                <a:sym typeface="DM Sans Medium"/>
              </a:defRPr>
            </a:lvl3pPr>
            <a:lvl4pPr lvl="3">
              <a:buNone/>
              <a:defRPr>
                <a:latin typeface="DM Sans Medium"/>
                <a:ea typeface="DM Sans Medium"/>
                <a:cs typeface="DM Sans Medium"/>
                <a:sym typeface="DM Sans Medium"/>
              </a:defRPr>
            </a:lvl4pPr>
            <a:lvl5pPr lvl="4">
              <a:buNone/>
              <a:defRPr>
                <a:latin typeface="DM Sans Medium"/>
                <a:ea typeface="DM Sans Medium"/>
                <a:cs typeface="DM Sans Medium"/>
                <a:sym typeface="DM Sans Medium"/>
              </a:defRPr>
            </a:lvl5pPr>
            <a:lvl6pPr lvl="5">
              <a:buNone/>
              <a:defRPr>
                <a:latin typeface="DM Sans Medium"/>
                <a:ea typeface="DM Sans Medium"/>
                <a:cs typeface="DM Sans Medium"/>
                <a:sym typeface="DM Sans Medium"/>
              </a:defRPr>
            </a:lvl6pPr>
            <a:lvl7pPr lvl="6">
              <a:buNone/>
              <a:defRPr>
                <a:latin typeface="DM Sans Medium"/>
                <a:ea typeface="DM Sans Medium"/>
                <a:cs typeface="DM Sans Medium"/>
                <a:sym typeface="DM Sans Medium"/>
              </a:defRPr>
            </a:lvl7pPr>
            <a:lvl8pPr lvl="7">
              <a:buNone/>
              <a:defRPr>
                <a:latin typeface="DM Sans Medium"/>
                <a:ea typeface="DM Sans Medium"/>
                <a:cs typeface="DM Sans Medium"/>
                <a:sym typeface="DM Sans Medium"/>
              </a:defRPr>
            </a:lvl8pPr>
            <a:lvl9pPr lvl="8">
              <a:buNone/>
              <a:defRPr>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a Divider [Dark]">
  <p:cSld name="BLANK_1_1_1_1_1_1_1_1_1_1_1_2">
    <p:bg>
      <p:bgPr>
        <a:solidFill>
          <a:srgbClr val="31302D"/>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body" idx="1"/>
          </p:nvPr>
        </p:nvSpPr>
        <p:spPr>
          <a:xfrm>
            <a:off x="1043300" y="654125"/>
            <a:ext cx="2052300" cy="1952400"/>
          </a:xfrm>
          <a:prstGeom prst="rect">
            <a:avLst/>
          </a:prstGeom>
        </p:spPr>
        <p:txBody>
          <a:bodyPr spcFirstLastPara="1" wrap="square" lIns="0" tIns="0" rIns="0" bIns="0" anchor="t" anchorCtr="0">
            <a:noAutofit/>
          </a:bodyPr>
          <a:lstStyle>
            <a:lvl1pPr marL="457200" lvl="0"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1pPr>
            <a:lvl2pPr marL="914400" lvl="1"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2pPr>
            <a:lvl3pPr marL="1371600" lvl="2"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3pPr>
            <a:lvl4pPr marL="1828800" lvl="3"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4pPr>
            <a:lvl5pPr marL="2286000" lvl="4"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5pPr>
            <a:lvl6pPr marL="2743200" lvl="5"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6pPr>
            <a:lvl7pPr marL="3200400" lvl="6"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7pPr>
            <a:lvl8pPr marL="3657600" lvl="7"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8pPr>
            <a:lvl9pPr marL="4114800" lvl="8" indent="-1117600" algn="r">
              <a:spcBef>
                <a:spcPts val="0"/>
              </a:spcBef>
              <a:spcAft>
                <a:spcPts val="0"/>
              </a:spcAft>
              <a:buClr>
                <a:schemeClr val="lt1"/>
              </a:buClr>
              <a:buSzPts val="14000"/>
              <a:buFont typeface="DM Sans Medium"/>
              <a:buChar char="■"/>
              <a:defRPr sz="14000">
                <a:solidFill>
                  <a:schemeClr val="lt1"/>
                </a:solidFill>
                <a:latin typeface="DM Sans Medium"/>
                <a:ea typeface="DM Sans Medium"/>
                <a:cs typeface="DM Sans Medium"/>
                <a:sym typeface="DM Sans Medium"/>
              </a:defRPr>
            </a:lvl9pPr>
          </a:lstStyle>
          <a:p>
            <a:endParaRPr/>
          </a:p>
        </p:txBody>
      </p:sp>
      <p:sp>
        <p:nvSpPr>
          <p:cNvPr id="98" name="Google Shape;98;p23"/>
          <p:cNvSpPr txBox="1">
            <a:spLocks noGrp="1"/>
          </p:cNvSpPr>
          <p:nvPr>
            <p:ph type="subTitle" idx="2"/>
          </p:nvPr>
        </p:nvSpPr>
        <p:spPr>
          <a:xfrm>
            <a:off x="4004600" y="4489650"/>
            <a:ext cx="2498400" cy="318300"/>
          </a:xfrm>
          <a:prstGeom prst="rect">
            <a:avLst/>
          </a:prstGeom>
        </p:spPr>
        <p:txBody>
          <a:bodyPr spcFirstLastPara="1" wrap="square" lIns="0" tIns="0" rIns="0" bIns="0" anchor="b" anchorCtr="0">
            <a:noAutofit/>
          </a:bodyPr>
          <a:lstStyle>
            <a:lvl1pPr lvl="0">
              <a:spcBef>
                <a:spcPts val="0"/>
              </a:spcBef>
              <a:spcAft>
                <a:spcPts val="0"/>
              </a:spcAft>
              <a:buNone/>
              <a:defRPr sz="1100">
                <a:solidFill>
                  <a:schemeClr val="lt1"/>
                </a:solidFill>
                <a:latin typeface="DM Sans"/>
                <a:ea typeface="DM Sans"/>
                <a:cs typeface="DM Sans"/>
                <a:sym typeface="DM Sans"/>
              </a:defRPr>
            </a:lvl1pPr>
            <a:lvl2pPr lvl="1" algn="ctr">
              <a:spcBef>
                <a:spcPts val="0"/>
              </a:spcBef>
              <a:spcAft>
                <a:spcPts val="0"/>
              </a:spcAft>
              <a:buNone/>
              <a:defRPr sz="1100">
                <a:solidFill>
                  <a:schemeClr val="lt1"/>
                </a:solidFill>
                <a:latin typeface="DM Sans"/>
                <a:ea typeface="DM Sans"/>
                <a:cs typeface="DM Sans"/>
                <a:sym typeface="DM Sans"/>
              </a:defRPr>
            </a:lvl2pPr>
            <a:lvl3pPr lvl="2" algn="ctr">
              <a:spcBef>
                <a:spcPts val="0"/>
              </a:spcBef>
              <a:spcAft>
                <a:spcPts val="0"/>
              </a:spcAft>
              <a:buNone/>
              <a:defRPr sz="1100">
                <a:solidFill>
                  <a:schemeClr val="lt1"/>
                </a:solidFill>
                <a:latin typeface="DM Sans"/>
                <a:ea typeface="DM Sans"/>
                <a:cs typeface="DM Sans"/>
                <a:sym typeface="DM Sans"/>
              </a:defRPr>
            </a:lvl3pPr>
            <a:lvl4pPr lvl="3" algn="ctr">
              <a:spcBef>
                <a:spcPts val="0"/>
              </a:spcBef>
              <a:spcAft>
                <a:spcPts val="0"/>
              </a:spcAft>
              <a:buNone/>
              <a:defRPr sz="1100">
                <a:solidFill>
                  <a:schemeClr val="lt1"/>
                </a:solidFill>
                <a:latin typeface="DM Sans"/>
                <a:ea typeface="DM Sans"/>
                <a:cs typeface="DM Sans"/>
                <a:sym typeface="DM Sans"/>
              </a:defRPr>
            </a:lvl4pPr>
            <a:lvl5pPr lvl="4" algn="ctr">
              <a:spcBef>
                <a:spcPts val="0"/>
              </a:spcBef>
              <a:spcAft>
                <a:spcPts val="0"/>
              </a:spcAft>
              <a:buNone/>
              <a:defRPr sz="1100">
                <a:solidFill>
                  <a:schemeClr val="lt1"/>
                </a:solidFill>
                <a:latin typeface="DM Sans"/>
                <a:ea typeface="DM Sans"/>
                <a:cs typeface="DM Sans"/>
                <a:sym typeface="DM Sans"/>
              </a:defRPr>
            </a:lvl5pPr>
            <a:lvl6pPr lvl="5" algn="ctr">
              <a:spcBef>
                <a:spcPts val="0"/>
              </a:spcBef>
              <a:spcAft>
                <a:spcPts val="0"/>
              </a:spcAft>
              <a:buNone/>
              <a:defRPr sz="1100">
                <a:solidFill>
                  <a:schemeClr val="lt1"/>
                </a:solidFill>
                <a:latin typeface="DM Sans"/>
                <a:ea typeface="DM Sans"/>
                <a:cs typeface="DM Sans"/>
                <a:sym typeface="DM Sans"/>
              </a:defRPr>
            </a:lvl6pPr>
            <a:lvl7pPr lvl="6" algn="ctr">
              <a:spcBef>
                <a:spcPts val="0"/>
              </a:spcBef>
              <a:spcAft>
                <a:spcPts val="0"/>
              </a:spcAft>
              <a:buNone/>
              <a:defRPr sz="1100">
                <a:solidFill>
                  <a:schemeClr val="lt1"/>
                </a:solidFill>
                <a:latin typeface="DM Sans"/>
                <a:ea typeface="DM Sans"/>
                <a:cs typeface="DM Sans"/>
                <a:sym typeface="DM Sans"/>
              </a:defRPr>
            </a:lvl7pPr>
            <a:lvl8pPr lvl="7" algn="ctr">
              <a:spcBef>
                <a:spcPts val="0"/>
              </a:spcBef>
              <a:spcAft>
                <a:spcPts val="0"/>
              </a:spcAft>
              <a:buNone/>
              <a:defRPr sz="1100">
                <a:solidFill>
                  <a:schemeClr val="lt1"/>
                </a:solidFill>
                <a:latin typeface="DM Sans"/>
                <a:ea typeface="DM Sans"/>
                <a:cs typeface="DM Sans"/>
                <a:sym typeface="DM Sans"/>
              </a:defRPr>
            </a:lvl8pPr>
            <a:lvl9pPr lvl="8" algn="ctr">
              <a:spcBef>
                <a:spcPts val="0"/>
              </a:spcBef>
              <a:spcAft>
                <a:spcPts val="0"/>
              </a:spcAft>
              <a:buNone/>
              <a:defRPr sz="1100">
                <a:solidFill>
                  <a:schemeClr val="lt1"/>
                </a:solidFill>
                <a:latin typeface="DM Sans"/>
                <a:ea typeface="DM Sans"/>
                <a:cs typeface="DM Sans"/>
                <a:sym typeface="DM Sans"/>
              </a:defRPr>
            </a:lvl9pPr>
          </a:lstStyle>
          <a:p>
            <a:endParaRPr/>
          </a:p>
        </p:txBody>
      </p:sp>
      <p:sp>
        <p:nvSpPr>
          <p:cNvPr id="99" name="Google Shape;99;p23"/>
          <p:cNvSpPr txBox="1">
            <a:spLocks noGrp="1"/>
          </p:cNvSpPr>
          <p:nvPr>
            <p:ph type="title"/>
          </p:nvPr>
        </p:nvSpPr>
        <p:spPr>
          <a:xfrm>
            <a:off x="4004600" y="1028075"/>
            <a:ext cx="4087500" cy="2009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None/>
              <a:defRPr sz="4500">
                <a:solidFill>
                  <a:schemeClr val="lt1"/>
                </a:solidFill>
                <a:latin typeface="DM Sans Medium"/>
                <a:ea typeface="DM Sans Medium"/>
                <a:cs typeface="DM Sans Medium"/>
                <a:sym typeface="DM Sans Medium"/>
              </a:defRPr>
            </a:lvl1pPr>
            <a:lvl2pPr lvl="1">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2pPr>
            <a:lvl3pPr lvl="2">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3pPr>
            <a:lvl4pPr lvl="3">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4pPr>
            <a:lvl5pPr lvl="4">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5pPr>
            <a:lvl6pPr lvl="5">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6pPr>
            <a:lvl7pPr lvl="6">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7pPr>
            <a:lvl8pPr lvl="7">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8pPr>
            <a:lvl9pPr lvl="8">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9pPr>
          </a:lstStyle>
          <a:p>
            <a:endParaRPr/>
          </a:p>
        </p:txBody>
      </p:sp>
      <p:sp>
        <p:nvSpPr>
          <p:cNvPr id="100" name="Google Shape;100;p23"/>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latin typeface="DM Sans Medium"/>
                <a:ea typeface="DM Sans Medium"/>
                <a:cs typeface="DM Sans Medium"/>
                <a:sym typeface="DM Sans Medium"/>
              </a:defRPr>
            </a:lvl1pPr>
            <a:lvl2pPr lvl="1">
              <a:buNone/>
              <a:defRPr>
                <a:solidFill>
                  <a:schemeClr val="lt1"/>
                </a:solidFill>
                <a:latin typeface="DM Sans Medium"/>
                <a:ea typeface="DM Sans Medium"/>
                <a:cs typeface="DM Sans Medium"/>
                <a:sym typeface="DM Sans Medium"/>
              </a:defRPr>
            </a:lvl2pPr>
            <a:lvl3pPr lvl="2">
              <a:buNone/>
              <a:defRPr>
                <a:solidFill>
                  <a:schemeClr val="lt1"/>
                </a:solidFill>
                <a:latin typeface="DM Sans Medium"/>
                <a:ea typeface="DM Sans Medium"/>
                <a:cs typeface="DM Sans Medium"/>
                <a:sym typeface="DM Sans Medium"/>
              </a:defRPr>
            </a:lvl3pPr>
            <a:lvl4pPr lvl="3">
              <a:buNone/>
              <a:defRPr>
                <a:solidFill>
                  <a:schemeClr val="lt1"/>
                </a:solidFill>
                <a:latin typeface="DM Sans Medium"/>
                <a:ea typeface="DM Sans Medium"/>
                <a:cs typeface="DM Sans Medium"/>
                <a:sym typeface="DM Sans Medium"/>
              </a:defRPr>
            </a:lvl4pPr>
            <a:lvl5pPr lvl="4">
              <a:buNone/>
              <a:defRPr>
                <a:solidFill>
                  <a:schemeClr val="lt1"/>
                </a:solidFill>
                <a:latin typeface="DM Sans Medium"/>
                <a:ea typeface="DM Sans Medium"/>
                <a:cs typeface="DM Sans Medium"/>
                <a:sym typeface="DM Sans Medium"/>
              </a:defRPr>
            </a:lvl5pPr>
            <a:lvl6pPr lvl="5">
              <a:buNone/>
              <a:defRPr>
                <a:solidFill>
                  <a:schemeClr val="lt1"/>
                </a:solidFill>
                <a:latin typeface="DM Sans Medium"/>
                <a:ea typeface="DM Sans Medium"/>
                <a:cs typeface="DM Sans Medium"/>
                <a:sym typeface="DM Sans Medium"/>
              </a:defRPr>
            </a:lvl6pPr>
            <a:lvl7pPr lvl="6">
              <a:buNone/>
              <a:defRPr>
                <a:solidFill>
                  <a:schemeClr val="lt1"/>
                </a:solidFill>
                <a:latin typeface="DM Sans Medium"/>
                <a:ea typeface="DM Sans Medium"/>
                <a:cs typeface="DM Sans Medium"/>
                <a:sym typeface="DM Sans Medium"/>
              </a:defRPr>
            </a:lvl7pPr>
            <a:lvl8pPr lvl="7">
              <a:buNone/>
              <a:defRPr>
                <a:solidFill>
                  <a:schemeClr val="lt1"/>
                </a:solidFill>
                <a:latin typeface="DM Sans Medium"/>
                <a:ea typeface="DM Sans Medium"/>
                <a:cs typeface="DM Sans Medium"/>
                <a:sym typeface="DM Sans Medium"/>
              </a:defRPr>
            </a:lvl8pPr>
            <a:lvl9pPr lvl="8">
              <a:buNone/>
              <a:defRPr>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 Sub-divider [Light]">
  <p:cSld name="BLANK_1_1_1_1_1_1_1_1_1_1_1_1_1_1_1">
    <p:bg>
      <p:bgPr>
        <a:solidFill>
          <a:srgbClr val="F4F0EB"/>
        </a:solidFill>
        <a:effectLst/>
      </p:bgPr>
    </p:bg>
    <p:spTree>
      <p:nvGrpSpPr>
        <p:cNvPr id="1" name="Shape 102"/>
        <p:cNvGrpSpPr/>
        <p:nvPr/>
      </p:nvGrpSpPr>
      <p:grpSpPr>
        <a:xfrm>
          <a:off x="0" y="0"/>
          <a:ext cx="0" cy="0"/>
          <a:chOff x="0" y="0"/>
          <a:chExt cx="0" cy="0"/>
        </a:xfrm>
      </p:grpSpPr>
      <p:sp>
        <p:nvSpPr>
          <p:cNvPr id="103" name="Google Shape;103;p24"/>
          <p:cNvSpPr txBox="1">
            <a:spLocks noGrp="1"/>
          </p:cNvSpPr>
          <p:nvPr>
            <p:ph type="subTitle" idx="1"/>
          </p:nvPr>
        </p:nvSpPr>
        <p:spPr>
          <a:xfrm>
            <a:off x="4004600" y="4489650"/>
            <a:ext cx="2498400" cy="318300"/>
          </a:xfrm>
          <a:prstGeom prst="rect">
            <a:avLst/>
          </a:prstGeom>
        </p:spPr>
        <p:txBody>
          <a:bodyPr spcFirstLastPara="1" wrap="square" lIns="0" tIns="0" rIns="0" bIns="0" anchor="b" anchorCtr="0">
            <a:noAutofit/>
          </a:bodyPr>
          <a:lstStyle>
            <a:lvl1pPr lvl="0">
              <a:spcBef>
                <a:spcPts val="0"/>
              </a:spcBef>
              <a:spcAft>
                <a:spcPts val="0"/>
              </a:spcAft>
              <a:buNone/>
              <a:defRPr sz="1100">
                <a:latin typeface="DM Sans"/>
                <a:ea typeface="DM Sans"/>
                <a:cs typeface="DM Sans"/>
                <a:sym typeface="DM Sans"/>
              </a:defRPr>
            </a:lvl1pPr>
            <a:lvl2pPr lvl="1" algn="ctr">
              <a:spcBef>
                <a:spcPts val="0"/>
              </a:spcBef>
              <a:spcAft>
                <a:spcPts val="0"/>
              </a:spcAft>
              <a:buNone/>
              <a:defRPr sz="1100">
                <a:latin typeface="DM Sans"/>
                <a:ea typeface="DM Sans"/>
                <a:cs typeface="DM Sans"/>
                <a:sym typeface="DM Sans"/>
              </a:defRPr>
            </a:lvl2pPr>
            <a:lvl3pPr lvl="2" algn="ctr">
              <a:spcBef>
                <a:spcPts val="0"/>
              </a:spcBef>
              <a:spcAft>
                <a:spcPts val="0"/>
              </a:spcAft>
              <a:buNone/>
              <a:defRPr sz="1100">
                <a:latin typeface="DM Sans"/>
                <a:ea typeface="DM Sans"/>
                <a:cs typeface="DM Sans"/>
                <a:sym typeface="DM Sans"/>
              </a:defRPr>
            </a:lvl3pPr>
            <a:lvl4pPr lvl="3" algn="ctr">
              <a:spcBef>
                <a:spcPts val="0"/>
              </a:spcBef>
              <a:spcAft>
                <a:spcPts val="0"/>
              </a:spcAft>
              <a:buNone/>
              <a:defRPr sz="1100">
                <a:latin typeface="DM Sans"/>
                <a:ea typeface="DM Sans"/>
                <a:cs typeface="DM Sans"/>
                <a:sym typeface="DM Sans"/>
              </a:defRPr>
            </a:lvl4pPr>
            <a:lvl5pPr lvl="4" algn="ctr">
              <a:spcBef>
                <a:spcPts val="0"/>
              </a:spcBef>
              <a:spcAft>
                <a:spcPts val="0"/>
              </a:spcAft>
              <a:buNone/>
              <a:defRPr sz="1100">
                <a:latin typeface="DM Sans"/>
                <a:ea typeface="DM Sans"/>
                <a:cs typeface="DM Sans"/>
                <a:sym typeface="DM Sans"/>
              </a:defRPr>
            </a:lvl5pPr>
            <a:lvl6pPr lvl="5" algn="ctr">
              <a:spcBef>
                <a:spcPts val="0"/>
              </a:spcBef>
              <a:spcAft>
                <a:spcPts val="0"/>
              </a:spcAft>
              <a:buNone/>
              <a:defRPr sz="1100">
                <a:latin typeface="DM Sans"/>
                <a:ea typeface="DM Sans"/>
                <a:cs typeface="DM Sans"/>
                <a:sym typeface="DM Sans"/>
              </a:defRPr>
            </a:lvl6pPr>
            <a:lvl7pPr lvl="6" algn="ctr">
              <a:spcBef>
                <a:spcPts val="0"/>
              </a:spcBef>
              <a:spcAft>
                <a:spcPts val="0"/>
              </a:spcAft>
              <a:buNone/>
              <a:defRPr sz="1100">
                <a:latin typeface="DM Sans"/>
                <a:ea typeface="DM Sans"/>
                <a:cs typeface="DM Sans"/>
                <a:sym typeface="DM Sans"/>
              </a:defRPr>
            </a:lvl7pPr>
            <a:lvl8pPr lvl="7" algn="ctr">
              <a:spcBef>
                <a:spcPts val="0"/>
              </a:spcBef>
              <a:spcAft>
                <a:spcPts val="0"/>
              </a:spcAft>
              <a:buNone/>
              <a:defRPr sz="1100">
                <a:latin typeface="DM Sans"/>
                <a:ea typeface="DM Sans"/>
                <a:cs typeface="DM Sans"/>
                <a:sym typeface="DM Sans"/>
              </a:defRPr>
            </a:lvl8pPr>
            <a:lvl9pPr lvl="8" algn="ctr">
              <a:spcBef>
                <a:spcPts val="0"/>
              </a:spcBef>
              <a:spcAft>
                <a:spcPts val="0"/>
              </a:spcAft>
              <a:buNone/>
              <a:defRPr sz="1100">
                <a:latin typeface="DM Sans"/>
                <a:ea typeface="DM Sans"/>
                <a:cs typeface="DM Sans"/>
                <a:sym typeface="DM Sans"/>
              </a:defRPr>
            </a:lvl9pPr>
          </a:lstStyle>
          <a:p>
            <a:endParaRPr/>
          </a:p>
        </p:txBody>
      </p:sp>
      <p:sp>
        <p:nvSpPr>
          <p:cNvPr id="104" name="Google Shape;104;p24"/>
          <p:cNvSpPr txBox="1">
            <a:spLocks noGrp="1"/>
          </p:cNvSpPr>
          <p:nvPr>
            <p:ph type="title"/>
          </p:nvPr>
        </p:nvSpPr>
        <p:spPr>
          <a:xfrm>
            <a:off x="4004600" y="1028075"/>
            <a:ext cx="4087500" cy="2009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None/>
              <a:defRPr sz="4500">
                <a:solidFill>
                  <a:schemeClr val="dk2"/>
                </a:solidFill>
                <a:latin typeface="DM Sans Medium"/>
                <a:ea typeface="DM Sans Medium"/>
                <a:cs typeface="DM Sans Medium"/>
                <a:sym typeface="DM Sans Medium"/>
              </a:defRPr>
            </a:lvl1pPr>
            <a:lvl2pPr lvl="1">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2pPr>
            <a:lvl3pPr lvl="2">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3pPr>
            <a:lvl4pPr lvl="3">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4pPr>
            <a:lvl5pPr lvl="4">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5pPr>
            <a:lvl6pPr lvl="5">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6pPr>
            <a:lvl7pPr lvl="6">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7pPr>
            <a:lvl8pPr lvl="7">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8pPr>
            <a:lvl9pPr lvl="8">
              <a:lnSpc>
                <a:spcPct val="80000"/>
              </a:lnSpc>
              <a:spcBef>
                <a:spcPts val="0"/>
              </a:spcBef>
              <a:spcAft>
                <a:spcPts val="0"/>
              </a:spcAft>
              <a:buNone/>
              <a:defRPr sz="4500">
                <a:solidFill>
                  <a:schemeClr val="dk2"/>
                </a:solidFill>
                <a:latin typeface="DM Serif Display"/>
                <a:ea typeface="DM Serif Display"/>
                <a:cs typeface="DM Serif Display"/>
                <a:sym typeface="DM Serif Display"/>
              </a:defRPr>
            </a:lvl9pPr>
          </a:lstStyle>
          <a:p>
            <a:endParaRPr/>
          </a:p>
        </p:txBody>
      </p:sp>
      <p:sp>
        <p:nvSpPr>
          <p:cNvPr id="105" name="Google Shape;105;p24"/>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a Sub-divider [Dark]">
  <p:cSld name="BLANK_1_1_1_1_1_1_1_1_1_1_1_1_1_1_1_1">
    <p:bg>
      <p:bgPr>
        <a:solidFill>
          <a:srgbClr val="31302D"/>
        </a:solidFill>
        <a:effectLst/>
      </p:bgPr>
    </p:bg>
    <p:spTree>
      <p:nvGrpSpPr>
        <p:cNvPr id="1" name="Shape 107"/>
        <p:cNvGrpSpPr/>
        <p:nvPr/>
      </p:nvGrpSpPr>
      <p:grpSpPr>
        <a:xfrm>
          <a:off x="0" y="0"/>
          <a:ext cx="0" cy="0"/>
          <a:chOff x="0" y="0"/>
          <a:chExt cx="0" cy="0"/>
        </a:xfrm>
      </p:grpSpPr>
      <p:sp>
        <p:nvSpPr>
          <p:cNvPr id="108" name="Google Shape;108;p25"/>
          <p:cNvSpPr txBox="1">
            <a:spLocks noGrp="1"/>
          </p:cNvSpPr>
          <p:nvPr>
            <p:ph type="subTitle" idx="1"/>
          </p:nvPr>
        </p:nvSpPr>
        <p:spPr>
          <a:xfrm>
            <a:off x="4004600" y="4489650"/>
            <a:ext cx="2498400" cy="318300"/>
          </a:xfrm>
          <a:prstGeom prst="rect">
            <a:avLst/>
          </a:prstGeom>
        </p:spPr>
        <p:txBody>
          <a:bodyPr spcFirstLastPara="1" wrap="square" lIns="0" tIns="0" rIns="0" bIns="0" anchor="b" anchorCtr="0">
            <a:noAutofit/>
          </a:bodyPr>
          <a:lstStyle>
            <a:lvl1pPr lvl="0">
              <a:spcBef>
                <a:spcPts val="0"/>
              </a:spcBef>
              <a:spcAft>
                <a:spcPts val="0"/>
              </a:spcAft>
              <a:buNone/>
              <a:defRPr sz="1100">
                <a:solidFill>
                  <a:schemeClr val="lt1"/>
                </a:solidFill>
                <a:latin typeface="DM Sans"/>
                <a:ea typeface="DM Sans"/>
                <a:cs typeface="DM Sans"/>
                <a:sym typeface="DM Sans"/>
              </a:defRPr>
            </a:lvl1pPr>
            <a:lvl2pPr lvl="1" algn="ctr">
              <a:spcBef>
                <a:spcPts val="0"/>
              </a:spcBef>
              <a:spcAft>
                <a:spcPts val="0"/>
              </a:spcAft>
              <a:buNone/>
              <a:defRPr sz="1100">
                <a:solidFill>
                  <a:schemeClr val="lt1"/>
                </a:solidFill>
                <a:latin typeface="DM Sans"/>
                <a:ea typeface="DM Sans"/>
                <a:cs typeface="DM Sans"/>
                <a:sym typeface="DM Sans"/>
              </a:defRPr>
            </a:lvl2pPr>
            <a:lvl3pPr lvl="2" algn="ctr">
              <a:spcBef>
                <a:spcPts val="0"/>
              </a:spcBef>
              <a:spcAft>
                <a:spcPts val="0"/>
              </a:spcAft>
              <a:buNone/>
              <a:defRPr sz="1100">
                <a:solidFill>
                  <a:schemeClr val="lt1"/>
                </a:solidFill>
                <a:latin typeface="DM Sans"/>
                <a:ea typeface="DM Sans"/>
                <a:cs typeface="DM Sans"/>
                <a:sym typeface="DM Sans"/>
              </a:defRPr>
            </a:lvl3pPr>
            <a:lvl4pPr lvl="3" algn="ctr">
              <a:spcBef>
                <a:spcPts val="0"/>
              </a:spcBef>
              <a:spcAft>
                <a:spcPts val="0"/>
              </a:spcAft>
              <a:buNone/>
              <a:defRPr sz="1100">
                <a:solidFill>
                  <a:schemeClr val="lt1"/>
                </a:solidFill>
                <a:latin typeface="DM Sans"/>
                <a:ea typeface="DM Sans"/>
                <a:cs typeface="DM Sans"/>
                <a:sym typeface="DM Sans"/>
              </a:defRPr>
            </a:lvl4pPr>
            <a:lvl5pPr lvl="4" algn="ctr">
              <a:spcBef>
                <a:spcPts val="0"/>
              </a:spcBef>
              <a:spcAft>
                <a:spcPts val="0"/>
              </a:spcAft>
              <a:buNone/>
              <a:defRPr sz="1100">
                <a:solidFill>
                  <a:schemeClr val="lt1"/>
                </a:solidFill>
                <a:latin typeface="DM Sans"/>
                <a:ea typeface="DM Sans"/>
                <a:cs typeface="DM Sans"/>
                <a:sym typeface="DM Sans"/>
              </a:defRPr>
            </a:lvl5pPr>
            <a:lvl6pPr lvl="5" algn="ctr">
              <a:spcBef>
                <a:spcPts val="0"/>
              </a:spcBef>
              <a:spcAft>
                <a:spcPts val="0"/>
              </a:spcAft>
              <a:buNone/>
              <a:defRPr sz="1100">
                <a:solidFill>
                  <a:schemeClr val="lt1"/>
                </a:solidFill>
                <a:latin typeface="DM Sans"/>
                <a:ea typeface="DM Sans"/>
                <a:cs typeface="DM Sans"/>
                <a:sym typeface="DM Sans"/>
              </a:defRPr>
            </a:lvl6pPr>
            <a:lvl7pPr lvl="6" algn="ctr">
              <a:spcBef>
                <a:spcPts val="0"/>
              </a:spcBef>
              <a:spcAft>
                <a:spcPts val="0"/>
              </a:spcAft>
              <a:buNone/>
              <a:defRPr sz="1100">
                <a:solidFill>
                  <a:schemeClr val="lt1"/>
                </a:solidFill>
                <a:latin typeface="DM Sans"/>
                <a:ea typeface="DM Sans"/>
                <a:cs typeface="DM Sans"/>
                <a:sym typeface="DM Sans"/>
              </a:defRPr>
            </a:lvl7pPr>
            <a:lvl8pPr lvl="7" algn="ctr">
              <a:spcBef>
                <a:spcPts val="0"/>
              </a:spcBef>
              <a:spcAft>
                <a:spcPts val="0"/>
              </a:spcAft>
              <a:buNone/>
              <a:defRPr sz="1100">
                <a:solidFill>
                  <a:schemeClr val="lt1"/>
                </a:solidFill>
                <a:latin typeface="DM Sans"/>
                <a:ea typeface="DM Sans"/>
                <a:cs typeface="DM Sans"/>
                <a:sym typeface="DM Sans"/>
              </a:defRPr>
            </a:lvl8pPr>
            <a:lvl9pPr lvl="8" algn="ctr">
              <a:spcBef>
                <a:spcPts val="0"/>
              </a:spcBef>
              <a:spcAft>
                <a:spcPts val="0"/>
              </a:spcAft>
              <a:buNone/>
              <a:defRPr sz="1100">
                <a:solidFill>
                  <a:schemeClr val="lt1"/>
                </a:solidFill>
                <a:latin typeface="DM Sans"/>
                <a:ea typeface="DM Sans"/>
                <a:cs typeface="DM Sans"/>
                <a:sym typeface="DM Sans"/>
              </a:defRPr>
            </a:lvl9pPr>
          </a:lstStyle>
          <a:p>
            <a:endParaRPr/>
          </a:p>
        </p:txBody>
      </p:sp>
      <p:sp>
        <p:nvSpPr>
          <p:cNvPr id="109" name="Google Shape;109;p25"/>
          <p:cNvSpPr txBox="1">
            <a:spLocks noGrp="1"/>
          </p:cNvSpPr>
          <p:nvPr>
            <p:ph type="title"/>
          </p:nvPr>
        </p:nvSpPr>
        <p:spPr>
          <a:xfrm>
            <a:off x="4004600" y="1028075"/>
            <a:ext cx="4087500" cy="2009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None/>
              <a:defRPr sz="4500">
                <a:solidFill>
                  <a:schemeClr val="lt1"/>
                </a:solidFill>
                <a:latin typeface="DM Sans Medium"/>
                <a:ea typeface="DM Sans Medium"/>
                <a:cs typeface="DM Sans Medium"/>
                <a:sym typeface="DM Sans Medium"/>
              </a:defRPr>
            </a:lvl1pPr>
            <a:lvl2pPr lvl="1">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2pPr>
            <a:lvl3pPr lvl="2">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3pPr>
            <a:lvl4pPr lvl="3">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4pPr>
            <a:lvl5pPr lvl="4">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5pPr>
            <a:lvl6pPr lvl="5">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6pPr>
            <a:lvl7pPr lvl="6">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7pPr>
            <a:lvl8pPr lvl="7">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8pPr>
            <a:lvl9pPr lvl="8">
              <a:lnSpc>
                <a:spcPct val="80000"/>
              </a:lnSpc>
              <a:spcBef>
                <a:spcPts val="0"/>
              </a:spcBef>
              <a:spcAft>
                <a:spcPts val="0"/>
              </a:spcAft>
              <a:buNone/>
              <a:defRPr sz="4500">
                <a:solidFill>
                  <a:schemeClr val="lt1"/>
                </a:solidFill>
                <a:latin typeface="DM Serif Display"/>
                <a:ea typeface="DM Serif Display"/>
                <a:cs typeface="DM Serif Display"/>
                <a:sym typeface="DM Serif Display"/>
              </a:defRPr>
            </a:lvl9pPr>
          </a:lstStyle>
          <a:p>
            <a:endParaRPr/>
          </a:p>
        </p:txBody>
      </p:sp>
      <p:sp>
        <p:nvSpPr>
          <p:cNvPr id="110" name="Google Shape;110;p25"/>
          <p:cNvSpPr/>
          <p:nvPr/>
        </p:nvSpPr>
        <p:spPr>
          <a:xfrm>
            <a:off x="606746" y="280200"/>
            <a:ext cx="1690448" cy="242655"/>
          </a:xfrm>
          <a:custGeom>
            <a:avLst/>
            <a:gdLst/>
            <a:ahLst/>
            <a:cxnLst/>
            <a:rect l="l" t="t" r="r" b="b"/>
            <a:pathLst>
              <a:path w="7772176" h="1115655" extrusionOk="0">
                <a:moveTo>
                  <a:pt x="199238" y="389178"/>
                </a:moveTo>
                <a:cubicBezTo>
                  <a:pt x="183998" y="196913"/>
                  <a:pt x="326177" y="0"/>
                  <a:pt x="563884" y="0"/>
                </a:cubicBezTo>
                <a:cubicBezTo>
                  <a:pt x="642684" y="0"/>
                  <a:pt x="725576" y="20082"/>
                  <a:pt x="795272" y="53180"/>
                </a:cubicBezTo>
                <a:cubicBezTo>
                  <a:pt x="984285" y="142432"/>
                  <a:pt x="1115128" y="334882"/>
                  <a:pt x="1115128" y="557828"/>
                </a:cubicBezTo>
                <a:cubicBezTo>
                  <a:pt x="1115128" y="763850"/>
                  <a:pt x="1003426" y="943844"/>
                  <a:pt x="836905" y="1040348"/>
                </a:cubicBezTo>
                <a:cubicBezTo>
                  <a:pt x="917193" y="961511"/>
                  <a:pt x="964770" y="848456"/>
                  <a:pt x="954734" y="723129"/>
                </a:cubicBezTo>
                <a:cubicBezTo>
                  <a:pt x="938565" y="518222"/>
                  <a:pt x="745465" y="351431"/>
                  <a:pt x="570201" y="351431"/>
                </a:cubicBezTo>
                <a:cubicBezTo>
                  <a:pt x="407209" y="351431"/>
                  <a:pt x="343461" y="493677"/>
                  <a:pt x="359258" y="590366"/>
                </a:cubicBezTo>
                <a:cubicBezTo>
                  <a:pt x="365206" y="626624"/>
                  <a:pt x="380817" y="659726"/>
                  <a:pt x="403492" y="686686"/>
                </a:cubicBezTo>
                <a:cubicBezTo>
                  <a:pt x="374127" y="670882"/>
                  <a:pt x="345691" y="650611"/>
                  <a:pt x="319486" y="626256"/>
                </a:cubicBezTo>
                <a:cubicBezTo>
                  <a:pt x="248861" y="560433"/>
                  <a:pt x="206115" y="476199"/>
                  <a:pt x="199238" y="389178"/>
                </a:cubicBezTo>
                <a:close/>
                <a:moveTo>
                  <a:pt x="915889" y="726476"/>
                </a:moveTo>
                <a:cubicBezTo>
                  <a:pt x="931127" y="918742"/>
                  <a:pt x="788949" y="1115655"/>
                  <a:pt x="551242" y="1115655"/>
                </a:cubicBezTo>
                <a:cubicBezTo>
                  <a:pt x="472440" y="1115655"/>
                  <a:pt x="389549" y="1095573"/>
                  <a:pt x="319854" y="1062477"/>
                </a:cubicBezTo>
                <a:cubicBezTo>
                  <a:pt x="130841" y="973225"/>
                  <a:pt x="0" y="780774"/>
                  <a:pt x="0" y="557828"/>
                </a:cubicBezTo>
                <a:cubicBezTo>
                  <a:pt x="0" y="351803"/>
                  <a:pt x="111698" y="171811"/>
                  <a:pt x="278223" y="75307"/>
                </a:cubicBezTo>
                <a:cubicBezTo>
                  <a:pt x="197934" y="154146"/>
                  <a:pt x="150356" y="267199"/>
                  <a:pt x="160392" y="392525"/>
                </a:cubicBezTo>
                <a:cubicBezTo>
                  <a:pt x="176561" y="597433"/>
                  <a:pt x="369663" y="764224"/>
                  <a:pt x="544923" y="764224"/>
                </a:cubicBezTo>
                <a:cubicBezTo>
                  <a:pt x="707918" y="764224"/>
                  <a:pt x="771664" y="621978"/>
                  <a:pt x="755869" y="525288"/>
                </a:cubicBezTo>
                <a:cubicBezTo>
                  <a:pt x="749920" y="489029"/>
                  <a:pt x="734308" y="455931"/>
                  <a:pt x="711632" y="428969"/>
                </a:cubicBezTo>
                <a:cubicBezTo>
                  <a:pt x="740999" y="444774"/>
                  <a:pt x="769434" y="465042"/>
                  <a:pt x="795640" y="489400"/>
                </a:cubicBezTo>
                <a:cubicBezTo>
                  <a:pt x="866266" y="555224"/>
                  <a:pt x="909008" y="639454"/>
                  <a:pt x="915889" y="726476"/>
                </a:cubicBezTo>
                <a:close/>
                <a:moveTo>
                  <a:pt x="1724369" y="618212"/>
                </a:moveTo>
                <a:lnTo>
                  <a:pt x="1724369" y="529338"/>
                </a:lnTo>
                <a:lnTo>
                  <a:pt x="2021722" y="529338"/>
                </a:lnTo>
                <a:cubicBezTo>
                  <a:pt x="2024749" y="545000"/>
                  <a:pt x="2026533" y="563646"/>
                  <a:pt x="2026533" y="583828"/>
                </a:cubicBezTo>
                <a:cubicBezTo>
                  <a:pt x="2026533" y="650488"/>
                  <a:pt x="2008290" y="733008"/>
                  <a:pt x="1949624" y="791736"/>
                </a:cubicBezTo>
                <a:cubicBezTo>
                  <a:pt x="1892524" y="851256"/>
                  <a:pt x="1819572" y="882991"/>
                  <a:pt x="1722830" y="882991"/>
                </a:cubicBezTo>
                <a:cubicBezTo>
                  <a:pt x="1543624" y="882991"/>
                  <a:pt x="1392960" y="736974"/>
                  <a:pt x="1392960" y="557631"/>
                </a:cubicBezTo>
                <a:cubicBezTo>
                  <a:pt x="1392960" y="378290"/>
                  <a:pt x="1543624" y="232272"/>
                  <a:pt x="1722830" y="232272"/>
                </a:cubicBezTo>
                <a:cubicBezTo>
                  <a:pt x="1821948" y="232272"/>
                  <a:pt x="1892524" y="271164"/>
                  <a:pt x="1945659" y="321950"/>
                </a:cubicBezTo>
                <a:lnTo>
                  <a:pt x="1883006" y="384647"/>
                </a:lnTo>
                <a:cubicBezTo>
                  <a:pt x="1844936" y="348933"/>
                  <a:pt x="1793406" y="321164"/>
                  <a:pt x="1722830" y="321164"/>
                </a:cubicBezTo>
                <a:cubicBezTo>
                  <a:pt x="1591998" y="321164"/>
                  <a:pt x="1489703" y="426701"/>
                  <a:pt x="1489703" y="557647"/>
                </a:cubicBezTo>
                <a:cubicBezTo>
                  <a:pt x="1489703" y="688593"/>
                  <a:pt x="1591998" y="794129"/>
                  <a:pt x="1722830" y="794129"/>
                </a:cubicBezTo>
                <a:cubicBezTo>
                  <a:pt x="1807685" y="794129"/>
                  <a:pt x="1856054" y="760007"/>
                  <a:pt x="1886970" y="729058"/>
                </a:cubicBezTo>
                <a:cubicBezTo>
                  <a:pt x="1912172" y="703844"/>
                  <a:pt x="1928760" y="667675"/>
                  <a:pt x="1935211" y="618229"/>
                </a:cubicBezTo>
                <a:lnTo>
                  <a:pt x="1724386" y="618229"/>
                </a:lnTo>
                <a:lnTo>
                  <a:pt x="1724369" y="618212"/>
                </a:lnTo>
                <a:close/>
                <a:moveTo>
                  <a:pt x="2269496" y="883013"/>
                </a:moveTo>
                <a:cubicBezTo>
                  <a:pt x="2385268" y="883013"/>
                  <a:pt x="2479635" y="794134"/>
                  <a:pt x="2479635" y="673510"/>
                </a:cubicBezTo>
                <a:cubicBezTo>
                  <a:pt x="2479635" y="552099"/>
                  <a:pt x="2385268" y="464010"/>
                  <a:pt x="2269496" y="464010"/>
                </a:cubicBezTo>
                <a:cubicBezTo>
                  <a:pt x="2153730" y="464010"/>
                  <a:pt x="2059363" y="552886"/>
                  <a:pt x="2059363" y="673510"/>
                </a:cubicBezTo>
                <a:cubicBezTo>
                  <a:pt x="2059363" y="794134"/>
                  <a:pt x="2153730" y="883013"/>
                  <a:pt x="2269496" y="883013"/>
                </a:cubicBezTo>
                <a:close/>
                <a:moveTo>
                  <a:pt x="2269513" y="546545"/>
                </a:moveTo>
                <a:cubicBezTo>
                  <a:pt x="2332952" y="546545"/>
                  <a:pt x="2387660" y="598119"/>
                  <a:pt x="2387660" y="673510"/>
                </a:cubicBezTo>
                <a:cubicBezTo>
                  <a:pt x="2387660" y="748102"/>
                  <a:pt x="2332969" y="800477"/>
                  <a:pt x="2269513" y="800477"/>
                </a:cubicBezTo>
                <a:cubicBezTo>
                  <a:pt x="2206063" y="800477"/>
                  <a:pt x="2151355" y="748906"/>
                  <a:pt x="2151355" y="673510"/>
                </a:cubicBezTo>
                <a:cubicBezTo>
                  <a:pt x="2151355" y="598119"/>
                  <a:pt x="2206079" y="546545"/>
                  <a:pt x="2269513" y="546545"/>
                </a:cubicBezTo>
                <a:close/>
                <a:moveTo>
                  <a:pt x="2938057" y="673510"/>
                </a:moveTo>
                <a:cubicBezTo>
                  <a:pt x="2938057" y="794134"/>
                  <a:pt x="2843689" y="883013"/>
                  <a:pt x="2727917" y="883013"/>
                </a:cubicBezTo>
                <a:cubicBezTo>
                  <a:pt x="2612145" y="883013"/>
                  <a:pt x="2517778" y="794134"/>
                  <a:pt x="2517778" y="673510"/>
                </a:cubicBezTo>
                <a:cubicBezTo>
                  <a:pt x="2517778" y="552886"/>
                  <a:pt x="2612145" y="464010"/>
                  <a:pt x="2727917" y="464010"/>
                </a:cubicBezTo>
                <a:cubicBezTo>
                  <a:pt x="2843689" y="464010"/>
                  <a:pt x="2938057" y="552099"/>
                  <a:pt x="2938057" y="673510"/>
                </a:cubicBezTo>
                <a:close/>
                <a:moveTo>
                  <a:pt x="2846076" y="673510"/>
                </a:moveTo>
                <a:cubicBezTo>
                  <a:pt x="2846076" y="598119"/>
                  <a:pt x="2791368" y="546545"/>
                  <a:pt x="2727934" y="546545"/>
                </a:cubicBezTo>
                <a:cubicBezTo>
                  <a:pt x="2664500" y="546545"/>
                  <a:pt x="2609776" y="598119"/>
                  <a:pt x="2609776" y="673510"/>
                </a:cubicBezTo>
                <a:cubicBezTo>
                  <a:pt x="2609776" y="748906"/>
                  <a:pt x="2664484" y="800477"/>
                  <a:pt x="2727934" y="800477"/>
                </a:cubicBezTo>
                <a:cubicBezTo>
                  <a:pt x="2791385" y="800477"/>
                  <a:pt x="2846076" y="748102"/>
                  <a:pt x="2846076" y="673510"/>
                </a:cubicBezTo>
                <a:close/>
                <a:moveTo>
                  <a:pt x="3377454" y="852851"/>
                </a:moveTo>
                <a:lnTo>
                  <a:pt x="3377454" y="476707"/>
                </a:lnTo>
                <a:lnTo>
                  <a:pt x="3290223" y="476707"/>
                </a:lnTo>
                <a:lnTo>
                  <a:pt x="3290223" y="510832"/>
                </a:lnTo>
                <a:lnTo>
                  <a:pt x="3287045" y="510832"/>
                </a:lnTo>
                <a:cubicBezTo>
                  <a:pt x="3266432" y="486225"/>
                  <a:pt x="3226789" y="464010"/>
                  <a:pt x="3176826" y="464010"/>
                </a:cubicBezTo>
                <a:cubicBezTo>
                  <a:pt x="3072144" y="464010"/>
                  <a:pt x="2976205" y="556850"/>
                  <a:pt x="2976205" y="674296"/>
                </a:cubicBezTo>
                <a:cubicBezTo>
                  <a:pt x="2976205" y="791747"/>
                  <a:pt x="3072144" y="882996"/>
                  <a:pt x="3176826" y="882996"/>
                </a:cubicBezTo>
                <a:cubicBezTo>
                  <a:pt x="3226789" y="882996"/>
                  <a:pt x="3266432" y="860778"/>
                  <a:pt x="3287045" y="835386"/>
                </a:cubicBezTo>
                <a:lnTo>
                  <a:pt x="3290223" y="835386"/>
                </a:lnTo>
                <a:lnTo>
                  <a:pt x="3290223" y="865548"/>
                </a:lnTo>
                <a:cubicBezTo>
                  <a:pt x="3290223" y="945691"/>
                  <a:pt x="3247402" y="988548"/>
                  <a:pt x="3178416" y="988548"/>
                </a:cubicBezTo>
                <a:cubicBezTo>
                  <a:pt x="3122102" y="988548"/>
                  <a:pt x="3087227" y="948084"/>
                  <a:pt x="3072947" y="913956"/>
                </a:cubicBezTo>
                <a:lnTo>
                  <a:pt x="2992859" y="947297"/>
                </a:lnTo>
                <a:cubicBezTo>
                  <a:pt x="3015864" y="1002834"/>
                  <a:pt x="3076911" y="1071085"/>
                  <a:pt x="3178416" y="1071085"/>
                </a:cubicBezTo>
                <a:cubicBezTo>
                  <a:pt x="3286259" y="1071085"/>
                  <a:pt x="3377454" y="1007604"/>
                  <a:pt x="3377454" y="852851"/>
                </a:cubicBezTo>
                <a:close/>
                <a:moveTo>
                  <a:pt x="3184755" y="546529"/>
                </a:moveTo>
                <a:cubicBezTo>
                  <a:pt x="3247402" y="546529"/>
                  <a:pt x="3296563" y="600496"/>
                  <a:pt x="3296563" y="674296"/>
                </a:cubicBezTo>
                <a:cubicBezTo>
                  <a:pt x="3296563" y="747316"/>
                  <a:pt x="3248205" y="800477"/>
                  <a:pt x="3184755" y="800477"/>
                </a:cubicBezTo>
                <a:cubicBezTo>
                  <a:pt x="3121305" y="800477"/>
                  <a:pt x="3068180" y="748102"/>
                  <a:pt x="3068180" y="674296"/>
                </a:cubicBezTo>
                <a:cubicBezTo>
                  <a:pt x="3068180" y="600496"/>
                  <a:pt x="3122102" y="546529"/>
                  <a:pt x="3184755" y="546529"/>
                </a:cubicBezTo>
                <a:close/>
                <a:moveTo>
                  <a:pt x="3533247" y="256568"/>
                </a:moveTo>
                <a:lnTo>
                  <a:pt x="3533247" y="870311"/>
                </a:lnTo>
                <a:lnTo>
                  <a:pt x="3441267" y="870311"/>
                </a:lnTo>
                <a:lnTo>
                  <a:pt x="3441267" y="256568"/>
                </a:lnTo>
                <a:lnTo>
                  <a:pt x="3533247" y="256568"/>
                </a:lnTo>
                <a:close/>
                <a:moveTo>
                  <a:pt x="3959826" y="790152"/>
                </a:moveTo>
                <a:lnTo>
                  <a:pt x="3888464" y="742541"/>
                </a:lnTo>
                <a:lnTo>
                  <a:pt x="3888447" y="742524"/>
                </a:lnTo>
                <a:cubicBezTo>
                  <a:pt x="3864650" y="777439"/>
                  <a:pt x="3832133" y="800455"/>
                  <a:pt x="3785348" y="800455"/>
                </a:cubicBezTo>
                <a:cubicBezTo>
                  <a:pt x="3738569" y="800455"/>
                  <a:pt x="3705260" y="779028"/>
                  <a:pt x="3683844" y="736974"/>
                </a:cubicBezTo>
                <a:lnTo>
                  <a:pt x="3963768" y="621113"/>
                </a:lnTo>
                <a:lnTo>
                  <a:pt x="3954256" y="597311"/>
                </a:lnTo>
                <a:cubicBezTo>
                  <a:pt x="3936816" y="550489"/>
                  <a:pt x="3882894" y="463988"/>
                  <a:pt x="3775050" y="463988"/>
                </a:cubicBezTo>
                <a:cubicBezTo>
                  <a:pt x="3667207" y="463988"/>
                  <a:pt x="3577601" y="548899"/>
                  <a:pt x="3577601" y="673487"/>
                </a:cubicBezTo>
                <a:cubicBezTo>
                  <a:pt x="3577601" y="790938"/>
                  <a:pt x="3666421" y="882991"/>
                  <a:pt x="3785365" y="882991"/>
                </a:cubicBezTo>
                <a:cubicBezTo>
                  <a:pt x="3881321" y="882991"/>
                  <a:pt x="3936816" y="824274"/>
                  <a:pt x="3959826" y="790152"/>
                </a:cubicBezTo>
                <a:close/>
                <a:moveTo>
                  <a:pt x="3855941" y="589378"/>
                </a:moveTo>
                <a:lnTo>
                  <a:pt x="3668813" y="667151"/>
                </a:lnTo>
                <a:lnTo>
                  <a:pt x="3668796" y="667167"/>
                </a:lnTo>
                <a:cubicBezTo>
                  <a:pt x="3666421" y="586221"/>
                  <a:pt x="3731444" y="544951"/>
                  <a:pt x="3778228" y="544951"/>
                </a:cubicBezTo>
                <a:cubicBezTo>
                  <a:pt x="3814710" y="544951"/>
                  <a:pt x="3845627" y="563199"/>
                  <a:pt x="3855941" y="589378"/>
                </a:cubicBezTo>
                <a:close/>
                <a:moveTo>
                  <a:pt x="4237464" y="293480"/>
                </a:moveTo>
                <a:lnTo>
                  <a:pt x="4421241" y="293480"/>
                </a:lnTo>
                <a:cubicBezTo>
                  <a:pt x="4623865" y="293480"/>
                  <a:pt x="4716905" y="404927"/>
                  <a:pt x="4716905" y="582974"/>
                </a:cubicBezTo>
                <a:cubicBezTo>
                  <a:pt x="4716905" y="760246"/>
                  <a:pt x="4623865" y="870925"/>
                  <a:pt x="4421241" y="870925"/>
                </a:cubicBezTo>
                <a:lnTo>
                  <a:pt x="4237464" y="870925"/>
                </a:lnTo>
                <a:lnTo>
                  <a:pt x="4237464" y="293480"/>
                </a:lnTo>
                <a:close/>
                <a:moveTo>
                  <a:pt x="4418743" y="801632"/>
                </a:moveTo>
                <a:cubicBezTo>
                  <a:pt x="4578496" y="801632"/>
                  <a:pt x="4633856" y="719056"/>
                  <a:pt x="4633856" y="582974"/>
                </a:cubicBezTo>
                <a:cubicBezTo>
                  <a:pt x="4633856" y="446118"/>
                  <a:pt x="4578685" y="361811"/>
                  <a:pt x="4418743" y="361811"/>
                </a:cubicBezTo>
                <a:lnTo>
                  <a:pt x="4318974" y="361811"/>
                </a:lnTo>
                <a:lnTo>
                  <a:pt x="4318974" y="801632"/>
                </a:lnTo>
                <a:lnTo>
                  <a:pt x="4418743" y="801632"/>
                </a:lnTo>
                <a:close/>
                <a:moveTo>
                  <a:pt x="4835119" y="685375"/>
                </a:moveTo>
                <a:lnTo>
                  <a:pt x="5155577" y="685375"/>
                </a:lnTo>
                <a:cubicBezTo>
                  <a:pt x="5156347" y="670358"/>
                  <a:pt x="5156347" y="658041"/>
                  <a:pt x="5156347" y="646494"/>
                </a:cubicBezTo>
                <a:cubicBezTo>
                  <a:pt x="5156347" y="541014"/>
                  <a:pt x="5080607" y="451895"/>
                  <a:pt x="4960263" y="451895"/>
                </a:cubicBezTo>
                <a:cubicBezTo>
                  <a:pt x="4838386" y="451895"/>
                  <a:pt x="4755148" y="538511"/>
                  <a:pt x="4755148" y="668049"/>
                </a:cubicBezTo>
                <a:cubicBezTo>
                  <a:pt x="4755148" y="796053"/>
                  <a:pt x="4839155" y="880932"/>
                  <a:pt x="4959494" y="880932"/>
                </a:cubicBezTo>
                <a:cubicBezTo>
                  <a:pt x="5055807" y="880932"/>
                  <a:pt x="5122514" y="823192"/>
                  <a:pt x="5144810" y="746390"/>
                </a:cubicBezTo>
                <a:lnTo>
                  <a:pt x="5063306" y="746390"/>
                </a:lnTo>
                <a:cubicBezTo>
                  <a:pt x="5046769" y="786810"/>
                  <a:pt x="5010628" y="813184"/>
                  <a:pt x="4959494" y="813184"/>
                </a:cubicBezTo>
                <a:cubicBezTo>
                  <a:pt x="4896055" y="813184"/>
                  <a:pt x="4840114" y="768720"/>
                  <a:pt x="4835119" y="685375"/>
                </a:cubicBezTo>
                <a:close/>
                <a:moveTo>
                  <a:pt x="4959494" y="519648"/>
                </a:moveTo>
                <a:cubicBezTo>
                  <a:pt x="5023703" y="519648"/>
                  <a:pt x="5072339" y="560840"/>
                  <a:pt x="5075606" y="627628"/>
                </a:cubicBezTo>
                <a:lnTo>
                  <a:pt x="4836652" y="627628"/>
                </a:lnTo>
                <a:cubicBezTo>
                  <a:pt x="4845880" y="556797"/>
                  <a:pt x="4898558" y="519648"/>
                  <a:pt x="4959494" y="519648"/>
                </a:cubicBezTo>
                <a:close/>
                <a:moveTo>
                  <a:pt x="5599641" y="685375"/>
                </a:moveTo>
                <a:lnTo>
                  <a:pt x="5279194" y="685375"/>
                </a:lnTo>
                <a:cubicBezTo>
                  <a:pt x="5284195" y="768720"/>
                  <a:pt x="5340135" y="813184"/>
                  <a:pt x="5403575" y="813184"/>
                </a:cubicBezTo>
                <a:cubicBezTo>
                  <a:pt x="5454708" y="813184"/>
                  <a:pt x="5490849" y="786810"/>
                  <a:pt x="5507381" y="746390"/>
                </a:cubicBezTo>
                <a:lnTo>
                  <a:pt x="5588880" y="746390"/>
                </a:lnTo>
                <a:cubicBezTo>
                  <a:pt x="5566589" y="823192"/>
                  <a:pt x="5499882" y="880932"/>
                  <a:pt x="5403575" y="880932"/>
                </a:cubicBezTo>
                <a:cubicBezTo>
                  <a:pt x="5283230" y="880932"/>
                  <a:pt x="5199223" y="796053"/>
                  <a:pt x="5199223" y="668049"/>
                </a:cubicBezTo>
                <a:cubicBezTo>
                  <a:pt x="5199223" y="538511"/>
                  <a:pt x="5282461" y="451895"/>
                  <a:pt x="5404344" y="451895"/>
                </a:cubicBezTo>
                <a:cubicBezTo>
                  <a:pt x="5524683" y="451895"/>
                  <a:pt x="5600422" y="541014"/>
                  <a:pt x="5600422" y="646494"/>
                </a:cubicBezTo>
                <a:cubicBezTo>
                  <a:pt x="5600422" y="658041"/>
                  <a:pt x="5600422" y="670358"/>
                  <a:pt x="5599641" y="685375"/>
                </a:cubicBezTo>
                <a:close/>
                <a:moveTo>
                  <a:pt x="5519686" y="627628"/>
                </a:moveTo>
                <a:cubicBezTo>
                  <a:pt x="5516419" y="560840"/>
                  <a:pt x="5467783" y="519648"/>
                  <a:pt x="5403575" y="519648"/>
                </a:cubicBezTo>
                <a:cubicBezTo>
                  <a:pt x="5342633" y="519648"/>
                  <a:pt x="5289960" y="556797"/>
                  <a:pt x="5280733" y="627628"/>
                </a:cubicBezTo>
                <a:lnTo>
                  <a:pt x="5519686" y="627628"/>
                </a:lnTo>
                <a:close/>
                <a:moveTo>
                  <a:pt x="5722305" y="461711"/>
                </a:moveTo>
                <a:lnTo>
                  <a:pt x="5649097" y="461711"/>
                </a:lnTo>
                <a:lnTo>
                  <a:pt x="5649097" y="1052437"/>
                </a:lnTo>
                <a:lnTo>
                  <a:pt x="5730556" y="1052437"/>
                </a:lnTo>
                <a:lnTo>
                  <a:pt x="5730556" y="806635"/>
                </a:lnTo>
                <a:cubicBezTo>
                  <a:pt x="5758657" y="853794"/>
                  <a:pt x="5809618" y="880932"/>
                  <a:pt x="5874742" y="880932"/>
                </a:cubicBezTo>
                <a:cubicBezTo>
                  <a:pt x="5994896" y="880932"/>
                  <a:pt x="6077359" y="791044"/>
                  <a:pt x="6077359" y="667279"/>
                </a:cubicBezTo>
                <a:cubicBezTo>
                  <a:pt x="6077359" y="543516"/>
                  <a:pt x="5994896" y="451895"/>
                  <a:pt x="5875522" y="451895"/>
                </a:cubicBezTo>
                <a:cubicBezTo>
                  <a:pt x="5802314" y="451895"/>
                  <a:pt x="5756148" y="487311"/>
                  <a:pt x="5730556" y="526962"/>
                </a:cubicBezTo>
                <a:lnTo>
                  <a:pt x="5722305" y="461711"/>
                </a:lnTo>
                <a:close/>
                <a:moveTo>
                  <a:pt x="5862475" y="522728"/>
                </a:moveTo>
                <a:cubicBezTo>
                  <a:pt x="5939920" y="522728"/>
                  <a:pt x="5994338" y="581435"/>
                  <a:pt x="5994338" y="666319"/>
                </a:cubicBezTo>
                <a:cubicBezTo>
                  <a:pt x="5994338" y="752163"/>
                  <a:pt x="5939920" y="809910"/>
                  <a:pt x="5862475" y="809910"/>
                </a:cubicBezTo>
                <a:cubicBezTo>
                  <a:pt x="5785754" y="809910"/>
                  <a:pt x="5730556" y="752163"/>
                  <a:pt x="5730556" y="666319"/>
                </a:cubicBezTo>
                <a:cubicBezTo>
                  <a:pt x="5730556" y="581240"/>
                  <a:pt x="5785754" y="522728"/>
                  <a:pt x="5862475" y="522728"/>
                </a:cubicBezTo>
                <a:close/>
                <a:moveTo>
                  <a:pt x="6713313" y="293480"/>
                </a:moveTo>
                <a:lnTo>
                  <a:pt x="6713313" y="870925"/>
                </a:lnTo>
                <a:lnTo>
                  <a:pt x="6631798" y="870925"/>
                </a:lnTo>
                <a:lnTo>
                  <a:pt x="6631798" y="436109"/>
                </a:lnTo>
                <a:lnTo>
                  <a:pt x="6450479" y="788350"/>
                </a:lnTo>
                <a:lnTo>
                  <a:pt x="6387809" y="788350"/>
                </a:lnTo>
                <a:lnTo>
                  <a:pt x="6205766" y="436109"/>
                </a:lnTo>
                <a:lnTo>
                  <a:pt x="6205766" y="870925"/>
                </a:lnTo>
                <a:lnTo>
                  <a:pt x="6124250" y="870925"/>
                </a:lnTo>
                <a:lnTo>
                  <a:pt x="6124250" y="293480"/>
                </a:lnTo>
                <a:lnTo>
                  <a:pt x="6219816" y="293480"/>
                </a:lnTo>
                <a:lnTo>
                  <a:pt x="6419144" y="683640"/>
                </a:lnTo>
                <a:lnTo>
                  <a:pt x="6617747" y="293480"/>
                </a:lnTo>
                <a:lnTo>
                  <a:pt x="6713313" y="293480"/>
                </a:lnTo>
                <a:close/>
                <a:moveTo>
                  <a:pt x="6817075" y="276920"/>
                </a:moveTo>
                <a:cubicBezTo>
                  <a:pt x="6786521" y="276920"/>
                  <a:pt x="6763438" y="298478"/>
                  <a:pt x="6763438" y="328120"/>
                </a:cubicBezTo>
                <a:cubicBezTo>
                  <a:pt x="6763438" y="357762"/>
                  <a:pt x="6786521" y="380090"/>
                  <a:pt x="6817075" y="380090"/>
                </a:cubicBezTo>
                <a:cubicBezTo>
                  <a:pt x="6848410" y="380090"/>
                  <a:pt x="6871493" y="357762"/>
                  <a:pt x="6871493" y="328120"/>
                </a:cubicBezTo>
                <a:cubicBezTo>
                  <a:pt x="6871493" y="298285"/>
                  <a:pt x="6848410" y="276920"/>
                  <a:pt x="6817075" y="276920"/>
                </a:cubicBezTo>
                <a:close/>
                <a:moveTo>
                  <a:pt x="6858223" y="461702"/>
                </a:moveTo>
                <a:lnTo>
                  <a:pt x="6776708" y="461702"/>
                </a:lnTo>
                <a:lnTo>
                  <a:pt x="6776708" y="870914"/>
                </a:lnTo>
                <a:lnTo>
                  <a:pt x="6858223" y="870914"/>
                </a:lnTo>
                <a:lnTo>
                  <a:pt x="6858223" y="461702"/>
                </a:lnTo>
                <a:close/>
                <a:moveTo>
                  <a:pt x="7299031" y="634942"/>
                </a:moveTo>
                <a:lnTo>
                  <a:pt x="7299031" y="870925"/>
                </a:lnTo>
                <a:lnTo>
                  <a:pt x="7218296" y="870925"/>
                </a:lnTo>
                <a:lnTo>
                  <a:pt x="7218296" y="643220"/>
                </a:lnTo>
                <a:cubicBezTo>
                  <a:pt x="7218296" y="562379"/>
                  <a:pt x="7184508" y="521958"/>
                  <a:pt x="7118548" y="521958"/>
                </a:cubicBezTo>
                <a:cubicBezTo>
                  <a:pt x="7051864" y="521958"/>
                  <a:pt x="7003189" y="570658"/>
                  <a:pt x="7003189" y="659776"/>
                </a:cubicBezTo>
                <a:lnTo>
                  <a:pt x="7003189" y="870925"/>
                </a:lnTo>
                <a:lnTo>
                  <a:pt x="6921674" y="870925"/>
                </a:lnTo>
                <a:lnTo>
                  <a:pt x="6921674" y="461711"/>
                </a:lnTo>
                <a:lnTo>
                  <a:pt x="6994157" y="461711"/>
                </a:lnTo>
                <a:lnTo>
                  <a:pt x="6999955" y="533507"/>
                </a:lnTo>
                <a:cubicBezTo>
                  <a:pt x="7026272" y="483269"/>
                  <a:pt x="7077400" y="451895"/>
                  <a:pt x="7140851" y="451895"/>
                </a:cubicBezTo>
                <a:cubicBezTo>
                  <a:pt x="7238870" y="451895"/>
                  <a:pt x="7299031" y="512141"/>
                  <a:pt x="7299031" y="634942"/>
                </a:cubicBezTo>
                <a:close/>
                <a:moveTo>
                  <a:pt x="7545696" y="449971"/>
                </a:moveTo>
                <a:cubicBezTo>
                  <a:pt x="7425374" y="449971"/>
                  <a:pt x="7343859" y="539860"/>
                  <a:pt x="7343859" y="663625"/>
                </a:cubicBezTo>
                <a:cubicBezTo>
                  <a:pt x="7343859" y="787390"/>
                  <a:pt x="7425542" y="879013"/>
                  <a:pt x="7544748" y="879013"/>
                </a:cubicBezTo>
                <a:cubicBezTo>
                  <a:pt x="7618179" y="879013"/>
                  <a:pt x="7664345" y="843597"/>
                  <a:pt x="7690662" y="803947"/>
                </a:cubicBezTo>
                <a:lnTo>
                  <a:pt x="7698913" y="869196"/>
                </a:lnTo>
                <a:lnTo>
                  <a:pt x="7772177" y="869196"/>
                </a:lnTo>
                <a:lnTo>
                  <a:pt x="7772177" y="275199"/>
                </a:lnTo>
                <a:lnTo>
                  <a:pt x="7690662" y="275199"/>
                </a:lnTo>
                <a:lnTo>
                  <a:pt x="7690662" y="524269"/>
                </a:lnTo>
                <a:cubicBezTo>
                  <a:pt x="7662784" y="477111"/>
                  <a:pt x="7611656" y="449971"/>
                  <a:pt x="7545696" y="449971"/>
                </a:cubicBezTo>
                <a:close/>
                <a:moveTo>
                  <a:pt x="7558018" y="520997"/>
                </a:moveTo>
                <a:cubicBezTo>
                  <a:pt x="7635463" y="520997"/>
                  <a:pt x="7689881" y="578740"/>
                  <a:pt x="7689881" y="664590"/>
                </a:cubicBezTo>
                <a:cubicBezTo>
                  <a:pt x="7689881" y="749469"/>
                  <a:pt x="7635463" y="807985"/>
                  <a:pt x="7558018" y="808181"/>
                </a:cubicBezTo>
                <a:cubicBezTo>
                  <a:pt x="7481298" y="808181"/>
                  <a:pt x="7426155" y="749469"/>
                  <a:pt x="7426155" y="664590"/>
                </a:cubicBezTo>
                <a:cubicBezTo>
                  <a:pt x="7426155" y="578740"/>
                  <a:pt x="7481298" y="520997"/>
                  <a:pt x="7558018" y="5209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 Statement - Left aligned [Light]">
  <p:cSld name="BLANK_1_1_1_1_1_1_1_1_1_1_1_1_1_1_1_1_1_1_1">
    <p:bg>
      <p:bgPr>
        <a:solidFill>
          <a:srgbClr val="F4F0EB"/>
        </a:solidFill>
        <a:effectLst/>
      </p:bgPr>
    </p:bg>
    <p:spTree>
      <p:nvGrpSpPr>
        <p:cNvPr id="1" name="Shape 112"/>
        <p:cNvGrpSpPr/>
        <p:nvPr/>
      </p:nvGrpSpPr>
      <p:grpSpPr>
        <a:xfrm>
          <a:off x="0" y="0"/>
          <a:ext cx="0" cy="0"/>
          <a:chOff x="0" y="0"/>
          <a:chExt cx="0" cy="0"/>
        </a:xfrm>
      </p:grpSpPr>
      <p:sp>
        <p:nvSpPr>
          <p:cNvPr id="113" name="Google Shape;113;p26"/>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Google DeepMind</a:t>
            </a:r>
            <a:endParaRPr sz="700">
              <a:solidFill>
                <a:schemeClr val="dk2"/>
              </a:solidFill>
              <a:latin typeface="DM Sans"/>
              <a:ea typeface="DM Sans"/>
              <a:cs typeface="DM Sans"/>
              <a:sym typeface="DM Sans"/>
            </a:endParaRPr>
          </a:p>
        </p:txBody>
      </p:sp>
      <p:sp>
        <p:nvSpPr>
          <p:cNvPr id="114" name="Google Shape;114;p26"/>
          <p:cNvSpPr txBox="1">
            <a:spLocks noGrp="1"/>
          </p:cNvSpPr>
          <p:nvPr>
            <p:ph type="title"/>
          </p:nvPr>
        </p:nvSpPr>
        <p:spPr>
          <a:xfrm>
            <a:off x="4004600" y="1028075"/>
            <a:ext cx="4087500" cy="2009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None/>
              <a:defRPr sz="4500">
                <a:solidFill>
                  <a:schemeClr val="dk2"/>
                </a:solidFill>
                <a:latin typeface="DM Sans Medium"/>
                <a:ea typeface="DM Sans Medium"/>
                <a:cs typeface="DM Sans Medium"/>
                <a:sym typeface="DM Sans Medium"/>
              </a:defRPr>
            </a:lvl1pPr>
            <a:lvl2pPr lvl="1">
              <a:lnSpc>
                <a:spcPct val="80000"/>
              </a:lnSpc>
              <a:spcBef>
                <a:spcPts val="0"/>
              </a:spcBef>
              <a:spcAft>
                <a:spcPts val="0"/>
              </a:spcAft>
              <a:buNone/>
              <a:defRPr sz="4500">
                <a:solidFill>
                  <a:schemeClr val="dk2"/>
                </a:solidFill>
                <a:latin typeface="DM Sans Medium"/>
                <a:ea typeface="DM Sans Medium"/>
                <a:cs typeface="DM Sans Medium"/>
                <a:sym typeface="DM Sans Medium"/>
              </a:defRPr>
            </a:lvl2pPr>
            <a:lvl3pPr lvl="2">
              <a:lnSpc>
                <a:spcPct val="80000"/>
              </a:lnSpc>
              <a:spcBef>
                <a:spcPts val="0"/>
              </a:spcBef>
              <a:spcAft>
                <a:spcPts val="0"/>
              </a:spcAft>
              <a:buNone/>
              <a:defRPr sz="4500">
                <a:solidFill>
                  <a:schemeClr val="dk2"/>
                </a:solidFill>
                <a:latin typeface="DM Sans Medium"/>
                <a:ea typeface="DM Sans Medium"/>
                <a:cs typeface="DM Sans Medium"/>
                <a:sym typeface="DM Sans Medium"/>
              </a:defRPr>
            </a:lvl3pPr>
            <a:lvl4pPr lvl="3">
              <a:lnSpc>
                <a:spcPct val="80000"/>
              </a:lnSpc>
              <a:spcBef>
                <a:spcPts val="0"/>
              </a:spcBef>
              <a:spcAft>
                <a:spcPts val="0"/>
              </a:spcAft>
              <a:buNone/>
              <a:defRPr sz="4500">
                <a:solidFill>
                  <a:schemeClr val="dk2"/>
                </a:solidFill>
                <a:latin typeface="DM Sans Medium"/>
                <a:ea typeface="DM Sans Medium"/>
                <a:cs typeface="DM Sans Medium"/>
                <a:sym typeface="DM Sans Medium"/>
              </a:defRPr>
            </a:lvl4pPr>
            <a:lvl5pPr lvl="4">
              <a:lnSpc>
                <a:spcPct val="80000"/>
              </a:lnSpc>
              <a:spcBef>
                <a:spcPts val="0"/>
              </a:spcBef>
              <a:spcAft>
                <a:spcPts val="0"/>
              </a:spcAft>
              <a:buNone/>
              <a:defRPr sz="4500">
                <a:solidFill>
                  <a:schemeClr val="dk2"/>
                </a:solidFill>
                <a:latin typeface="DM Sans Medium"/>
                <a:ea typeface="DM Sans Medium"/>
                <a:cs typeface="DM Sans Medium"/>
                <a:sym typeface="DM Sans Medium"/>
              </a:defRPr>
            </a:lvl5pPr>
            <a:lvl6pPr lvl="5">
              <a:lnSpc>
                <a:spcPct val="80000"/>
              </a:lnSpc>
              <a:spcBef>
                <a:spcPts val="0"/>
              </a:spcBef>
              <a:spcAft>
                <a:spcPts val="0"/>
              </a:spcAft>
              <a:buNone/>
              <a:defRPr sz="4500">
                <a:solidFill>
                  <a:schemeClr val="dk2"/>
                </a:solidFill>
                <a:latin typeface="DM Sans Medium"/>
                <a:ea typeface="DM Sans Medium"/>
                <a:cs typeface="DM Sans Medium"/>
                <a:sym typeface="DM Sans Medium"/>
              </a:defRPr>
            </a:lvl6pPr>
            <a:lvl7pPr lvl="6">
              <a:lnSpc>
                <a:spcPct val="80000"/>
              </a:lnSpc>
              <a:spcBef>
                <a:spcPts val="0"/>
              </a:spcBef>
              <a:spcAft>
                <a:spcPts val="0"/>
              </a:spcAft>
              <a:buNone/>
              <a:defRPr sz="4500">
                <a:solidFill>
                  <a:schemeClr val="dk2"/>
                </a:solidFill>
                <a:latin typeface="DM Sans Medium"/>
                <a:ea typeface="DM Sans Medium"/>
                <a:cs typeface="DM Sans Medium"/>
                <a:sym typeface="DM Sans Medium"/>
              </a:defRPr>
            </a:lvl7pPr>
            <a:lvl8pPr lvl="7">
              <a:lnSpc>
                <a:spcPct val="80000"/>
              </a:lnSpc>
              <a:spcBef>
                <a:spcPts val="0"/>
              </a:spcBef>
              <a:spcAft>
                <a:spcPts val="0"/>
              </a:spcAft>
              <a:buNone/>
              <a:defRPr sz="4500">
                <a:solidFill>
                  <a:schemeClr val="dk2"/>
                </a:solidFill>
                <a:latin typeface="DM Sans Medium"/>
                <a:ea typeface="DM Sans Medium"/>
                <a:cs typeface="DM Sans Medium"/>
                <a:sym typeface="DM Sans Medium"/>
              </a:defRPr>
            </a:lvl8pPr>
            <a:lvl9pPr lvl="8">
              <a:lnSpc>
                <a:spcPct val="80000"/>
              </a:lnSpc>
              <a:spcBef>
                <a:spcPts val="0"/>
              </a:spcBef>
              <a:spcAft>
                <a:spcPts val="0"/>
              </a:spcAft>
              <a:buNone/>
              <a:defRPr sz="4500">
                <a:solidFill>
                  <a:schemeClr val="dk2"/>
                </a:solidFill>
                <a:latin typeface="DM Sans Medium"/>
                <a:ea typeface="DM Sans Medium"/>
                <a:cs typeface="DM Sans Medium"/>
                <a:sym typeface="DM Sans Medium"/>
              </a:defRPr>
            </a:lvl9pPr>
          </a:lstStyle>
          <a:p>
            <a:endParaRPr/>
          </a:p>
        </p:txBody>
      </p:sp>
      <p:sp>
        <p:nvSpPr>
          <p:cNvPr id="115" name="Google Shape;115;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a Statement - Left aligned [Dark]">
  <p:cSld name="BLANK_1_1_1_1_1_1_1_1_1_1_1_1_1_1_1_1_1_1_1_1">
    <p:bg>
      <p:bgPr>
        <a:solidFill>
          <a:srgbClr val="31302D"/>
        </a:solidFill>
        <a:effectLst/>
      </p:bgPr>
    </p:bg>
    <p:spTree>
      <p:nvGrpSpPr>
        <p:cNvPr id="1" name="Shape 116"/>
        <p:cNvGrpSpPr/>
        <p:nvPr/>
      </p:nvGrpSpPr>
      <p:grpSpPr>
        <a:xfrm>
          <a:off x="0" y="0"/>
          <a:ext cx="0" cy="0"/>
          <a:chOff x="0" y="0"/>
          <a:chExt cx="0" cy="0"/>
        </a:xfrm>
      </p:grpSpPr>
      <p:sp>
        <p:nvSpPr>
          <p:cNvPr id="117" name="Google Shape;117;p27"/>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lt1"/>
                </a:solidFill>
                <a:latin typeface="DM Sans"/>
                <a:ea typeface="DM Sans"/>
                <a:cs typeface="DM Sans"/>
                <a:sym typeface="DM Sans"/>
              </a:rPr>
              <a:t>Confidential — Google DeepMind</a:t>
            </a:r>
            <a:endParaRPr sz="700">
              <a:solidFill>
                <a:schemeClr val="lt1"/>
              </a:solidFill>
              <a:latin typeface="DM Sans"/>
              <a:ea typeface="DM Sans"/>
              <a:cs typeface="DM Sans"/>
              <a:sym typeface="DM Sans"/>
            </a:endParaRPr>
          </a:p>
        </p:txBody>
      </p:sp>
      <p:sp>
        <p:nvSpPr>
          <p:cNvPr id="118" name="Google Shape;118;p27"/>
          <p:cNvSpPr txBox="1">
            <a:spLocks noGrp="1"/>
          </p:cNvSpPr>
          <p:nvPr>
            <p:ph type="title"/>
          </p:nvPr>
        </p:nvSpPr>
        <p:spPr>
          <a:xfrm>
            <a:off x="4004600" y="1028075"/>
            <a:ext cx="4087500" cy="2009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None/>
              <a:defRPr sz="4500">
                <a:solidFill>
                  <a:schemeClr val="lt1"/>
                </a:solidFill>
                <a:latin typeface="DM Sans Medium"/>
                <a:ea typeface="DM Sans Medium"/>
                <a:cs typeface="DM Sans Medium"/>
                <a:sym typeface="DM Sans Medium"/>
              </a:defRPr>
            </a:lvl1pPr>
            <a:lvl2pPr lvl="1">
              <a:lnSpc>
                <a:spcPct val="80000"/>
              </a:lnSpc>
              <a:spcBef>
                <a:spcPts val="0"/>
              </a:spcBef>
              <a:spcAft>
                <a:spcPts val="0"/>
              </a:spcAft>
              <a:buNone/>
              <a:defRPr sz="4500">
                <a:solidFill>
                  <a:schemeClr val="lt1"/>
                </a:solidFill>
                <a:latin typeface="DM Sans Medium"/>
                <a:ea typeface="DM Sans Medium"/>
                <a:cs typeface="DM Sans Medium"/>
                <a:sym typeface="DM Sans Medium"/>
              </a:defRPr>
            </a:lvl2pPr>
            <a:lvl3pPr lvl="2">
              <a:lnSpc>
                <a:spcPct val="80000"/>
              </a:lnSpc>
              <a:spcBef>
                <a:spcPts val="0"/>
              </a:spcBef>
              <a:spcAft>
                <a:spcPts val="0"/>
              </a:spcAft>
              <a:buNone/>
              <a:defRPr sz="4500">
                <a:solidFill>
                  <a:schemeClr val="lt1"/>
                </a:solidFill>
                <a:latin typeface="DM Sans Medium"/>
                <a:ea typeface="DM Sans Medium"/>
                <a:cs typeface="DM Sans Medium"/>
                <a:sym typeface="DM Sans Medium"/>
              </a:defRPr>
            </a:lvl3pPr>
            <a:lvl4pPr lvl="3">
              <a:lnSpc>
                <a:spcPct val="80000"/>
              </a:lnSpc>
              <a:spcBef>
                <a:spcPts val="0"/>
              </a:spcBef>
              <a:spcAft>
                <a:spcPts val="0"/>
              </a:spcAft>
              <a:buNone/>
              <a:defRPr sz="4500">
                <a:solidFill>
                  <a:schemeClr val="lt1"/>
                </a:solidFill>
                <a:latin typeface="DM Sans Medium"/>
                <a:ea typeface="DM Sans Medium"/>
                <a:cs typeface="DM Sans Medium"/>
                <a:sym typeface="DM Sans Medium"/>
              </a:defRPr>
            </a:lvl4pPr>
            <a:lvl5pPr lvl="4">
              <a:lnSpc>
                <a:spcPct val="80000"/>
              </a:lnSpc>
              <a:spcBef>
                <a:spcPts val="0"/>
              </a:spcBef>
              <a:spcAft>
                <a:spcPts val="0"/>
              </a:spcAft>
              <a:buNone/>
              <a:defRPr sz="4500">
                <a:solidFill>
                  <a:schemeClr val="lt1"/>
                </a:solidFill>
                <a:latin typeface="DM Sans Medium"/>
                <a:ea typeface="DM Sans Medium"/>
                <a:cs typeface="DM Sans Medium"/>
                <a:sym typeface="DM Sans Medium"/>
              </a:defRPr>
            </a:lvl5pPr>
            <a:lvl6pPr lvl="5">
              <a:lnSpc>
                <a:spcPct val="80000"/>
              </a:lnSpc>
              <a:spcBef>
                <a:spcPts val="0"/>
              </a:spcBef>
              <a:spcAft>
                <a:spcPts val="0"/>
              </a:spcAft>
              <a:buNone/>
              <a:defRPr sz="4500">
                <a:solidFill>
                  <a:schemeClr val="lt1"/>
                </a:solidFill>
                <a:latin typeface="DM Sans Medium"/>
                <a:ea typeface="DM Sans Medium"/>
                <a:cs typeface="DM Sans Medium"/>
                <a:sym typeface="DM Sans Medium"/>
              </a:defRPr>
            </a:lvl6pPr>
            <a:lvl7pPr lvl="6">
              <a:lnSpc>
                <a:spcPct val="80000"/>
              </a:lnSpc>
              <a:spcBef>
                <a:spcPts val="0"/>
              </a:spcBef>
              <a:spcAft>
                <a:spcPts val="0"/>
              </a:spcAft>
              <a:buNone/>
              <a:defRPr sz="4500">
                <a:solidFill>
                  <a:schemeClr val="lt1"/>
                </a:solidFill>
                <a:latin typeface="DM Sans Medium"/>
                <a:ea typeface="DM Sans Medium"/>
                <a:cs typeface="DM Sans Medium"/>
                <a:sym typeface="DM Sans Medium"/>
              </a:defRPr>
            </a:lvl7pPr>
            <a:lvl8pPr lvl="7">
              <a:lnSpc>
                <a:spcPct val="80000"/>
              </a:lnSpc>
              <a:spcBef>
                <a:spcPts val="0"/>
              </a:spcBef>
              <a:spcAft>
                <a:spcPts val="0"/>
              </a:spcAft>
              <a:buNone/>
              <a:defRPr sz="4500">
                <a:solidFill>
                  <a:schemeClr val="lt1"/>
                </a:solidFill>
                <a:latin typeface="DM Sans Medium"/>
                <a:ea typeface="DM Sans Medium"/>
                <a:cs typeface="DM Sans Medium"/>
                <a:sym typeface="DM Sans Medium"/>
              </a:defRPr>
            </a:lvl8pPr>
            <a:lvl9pPr lvl="8">
              <a:lnSpc>
                <a:spcPct val="80000"/>
              </a:lnSpc>
              <a:spcBef>
                <a:spcPts val="0"/>
              </a:spcBef>
              <a:spcAft>
                <a:spcPts val="0"/>
              </a:spcAft>
              <a:buNone/>
              <a:defRPr sz="4500">
                <a:solidFill>
                  <a:schemeClr val="lt1"/>
                </a:solidFill>
                <a:latin typeface="DM Sans Medium"/>
                <a:ea typeface="DM Sans Medium"/>
                <a:cs typeface="DM Sans Medium"/>
                <a:sym typeface="DM Sans Medium"/>
              </a:defRPr>
            </a:lvl9pPr>
          </a:lstStyle>
          <a:p>
            <a:endParaRPr/>
          </a:p>
        </p:txBody>
      </p:sp>
      <p:sp>
        <p:nvSpPr>
          <p:cNvPr id="119" name="Google Shape;11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 Statement - Center aligned [Light]">
  <p:cSld name="BLANK_1_1_1_1_1_1_1_1_1_1_1_1_1_1_1_1_1_1_1_2">
    <p:bg>
      <p:bgPr>
        <a:solidFill>
          <a:srgbClr val="F4F0EB"/>
        </a:solidFill>
        <a:effectLst/>
      </p:bgPr>
    </p:bg>
    <p:spTree>
      <p:nvGrpSpPr>
        <p:cNvPr id="1" name="Shape 120"/>
        <p:cNvGrpSpPr/>
        <p:nvPr/>
      </p:nvGrpSpPr>
      <p:grpSpPr>
        <a:xfrm>
          <a:off x="0" y="0"/>
          <a:ext cx="0" cy="0"/>
          <a:chOff x="0" y="0"/>
          <a:chExt cx="0" cy="0"/>
        </a:xfrm>
      </p:grpSpPr>
      <p:sp>
        <p:nvSpPr>
          <p:cNvPr id="121" name="Google Shape;121;p28"/>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22" name="Google Shape;122;p28"/>
          <p:cNvSpPr txBox="1">
            <a:spLocks noGrp="1"/>
          </p:cNvSpPr>
          <p:nvPr>
            <p:ph type="title"/>
          </p:nvPr>
        </p:nvSpPr>
        <p:spPr>
          <a:xfrm>
            <a:off x="1961250" y="1720375"/>
            <a:ext cx="5221200" cy="173070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1pPr>
            <a:lvl2pPr lvl="1"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2pPr>
            <a:lvl3pPr lvl="2"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3pPr>
            <a:lvl4pPr lvl="3"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4pPr>
            <a:lvl5pPr lvl="4"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5pPr>
            <a:lvl6pPr lvl="5"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6pPr>
            <a:lvl7pPr lvl="6"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7pPr>
            <a:lvl8pPr lvl="7"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8pPr>
            <a:lvl9pPr lvl="8" algn="ctr">
              <a:lnSpc>
                <a:spcPct val="80000"/>
              </a:lnSpc>
              <a:spcBef>
                <a:spcPts val="0"/>
              </a:spcBef>
              <a:spcAft>
                <a:spcPts val="0"/>
              </a:spcAft>
              <a:buNone/>
              <a:defRPr sz="4500">
                <a:solidFill>
                  <a:schemeClr val="dk2"/>
                </a:solidFill>
                <a:latin typeface="DM Sans Medium"/>
                <a:ea typeface="DM Sans Medium"/>
                <a:cs typeface="DM Sans Medium"/>
                <a:sym typeface="DM Sans Medium"/>
              </a:defRPr>
            </a:lvl9pPr>
          </a:lstStyle>
          <a:p>
            <a:endParaRPr/>
          </a:p>
        </p:txBody>
      </p:sp>
      <p:sp>
        <p:nvSpPr>
          <p:cNvPr id="123" name="Google Shape;123;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a Statement - Center aligned [Dark]">
  <p:cSld name="BLANK_1_1_1_1_1_1_1_1_1_1_1_1_1_1_1_1_1_1_1_1_1">
    <p:bg>
      <p:bgPr>
        <a:solidFill>
          <a:srgbClr val="31302D"/>
        </a:solidFill>
        <a:effectLst/>
      </p:bgPr>
    </p:bg>
    <p:spTree>
      <p:nvGrpSpPr>
        <p:cNvPr id="1" name="Shape 124"/>
        <p:cNvGrpSpPr/>
        <p:nvPr/>
      </p:nvGrpSpPr>
      <p:grpSpPr>
        <a:xfrm>
          <a:off x="0" y="0"/>
          <a:ext cx="0" cy="0"/>
          <a:chOff x="0" y="0"/>
          <a:chExt cx="0" cy="0"/>
        </a:xfrm>
      </p:grpSpPr>
      <p:sp>
        <p:nvSpPr>
          <p:cNvPr id="125" name="Google Shape;125;p29"/>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lt1"/>
                </a:solidFill>
                <a:latin typeface="DM Sans"/>
                <a:ea typeface="DM Sans"/>
                <a:cs typeface="DM Sans"/>
                <a:sym typeface="DM Sans"/>
              </a:rPr>
              <a:t>Confidential — Google DeepMind</a:t>
            </a:r>
            <a:endParaRPr sz="700">
              <a:solidFill>
                <a:schemeClr val="lt1"/>
              </a:solidFill>
              <a:latin typeface="DM Sans"/>
              <a:ea typeface="DM Sans"/>
              <a:cs typeface="DM Sans"/>
              <a:sym typeface="DM Sans"/>
            </a:endParaRPr>
          </a:p>
        </p:txBody>
      </p:sp>
      <p:sp>
        <p:nvSpPr>
          <p:cNvPr id="126" name="Google Shape;126;p29"/>
          <p:cNvSpPr txBox="1">
            <a:spLocks noGrp="1"/>
          </p:cNvSpPr>
          <p:nvPr>
            <p:ph type="title"/>
          </p:nvPr>
        </p:nvSpPr>
        <p:spPr>
          <a:xfrm>
            <a:off x="1961250" y="1720375"/>
            <a:ext cx="5221200" cy="1730700"/>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1pPr>
            <a:lvl2pPr lvl="1"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2pPr>
            <a:lvl3pPr lvl="2"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3pPr>
            <a:lvl4pPr lvl="3"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4pPr>
            <a:lvl5pPr lvl="4"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5pPr>
            <a:lvl6pPr lvl="5"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6pPr>
            <a:lvl7pPr lvl="6"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7pPr>
            <a:lvl8pPr lvl="7"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8pPr>
            <a:lvl9pPr lvl="8" algn="ctr">
              <a:lnSpc>
                <a:spcPct val="80000"/>
              </a:lnSpc>
              <a:spcBef>
                <a:spcPts val="0"/>
              </a:spcBef>
              <a:spcAft>
                <a:spcPts val="0"/>
              </a:spcAft>
              <a:buNone/>
              <a:defRPr sz="4500">
                <a:solidFill>
                  <a:schemeClr val="lt1"/>
                </a:solidFill>
                <a:latin typeface="DM Sans Medium"/>
                <a:ea typeface="DM Sans Medium"/>
                <a:cs typeface="DM Sans Medium"/>
                <a:sym typeface="DM Sans Medium"/>
              </a:defRPr>
            </a:lvl9pPr>
          </a:lstStyle>
          <a:p>
            <a:endParaRPr/>
          </a:p>
        </p:txBody>
      </p:sp>
      <p:sp>
        <p:nvSpPr>
          <p:cNvPr id="127" name="Google Shape;127;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 Panel">
  <p:cSld name="BLANK_1_1_1_1_1_1_1_1_1_1_1_1_1_1_1_1_1_1_1_1_1_1_1_1_1">
    <p:bg>
      <p:bgPr>
        <a:solidFill>
          <a:srgbClr val="F4F0EB"/>
        </a:solidFill>
        <a:effectLst/>
      </p:bgPr>
    </p:bg>
    <p:spTree>
      <p:nvGrpSpPr>
        <p:cNvPr id="1" name="Shape 128"/>
        <p:cNvGrpSpPr/>
        <p:nvPr/>
      </p:nvGrpSpPr>
      <p:grpSpPr>
        <a:xfrm>
          <a:off x="0" y="0"/>
          <a:ext cx="0" cy="0"/>
          <a:chOff x="0" y="0"/>
          <a:chExt cx="0" cy="0"/>
        </a:xfrm>
      </p:grpSpPr>
      <p:sp>
        <p:nvSpPr>
          <p:cNvPr id="129" name="Google Shape;129;p30"/>
          <p:cNvSpPr/>
          <p:nvPr/>
        </p:nvSpPr>
        <p:spPr>
          <a:xfrm>
            <a:off x="370200" y="1027988"/>
            <a:ext cx="8774100" cy="41157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0" name="Google Shape;130;p30"/>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131" name="Google Shape;131;p30"/>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32" name="Google Shape;132;p30"/>
          <p:cNvSpPr txBox="1">
            <a:spLocks noGrp="1"/>
          </p:cNvSpPr>
          <p:nvPr>
            <p:ph type="body" idx="1"/>
          </p:nvPr>
        </p:nvSpPr>
        <p:spPr>
          <a:xfrm>
            <a:off x="606750" y="1374224"/>
            <a:ext cx="7938300" cy="31155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33" name="Google Shape;133;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a Panel - Small">
  <p:cSld name="BLANK_1_1_1_1_1_1_1_1_1_1_1_1_1_1_1_1_1_1_1_1_1_1_1_1_1_2">
    <p:bg>
      <p:bgPr>
        <a:solidFill>
          <a:srgbClr val="F4F0EB"/>
        </a:solidFill>
        <a:effectLst/>
      </p:bgPr>
    </p:bg>
    <p:spTree>
      <p:nvGrpSpPr>
        <p:cNvPr id="1" name="Shape 134"/>
        <p:cNvGrpSpPr/>
        <p:nvPr/>
      </p:nvGrpSpPr>
      <p:grpSpPr>
        <a:xfrm>
          <a:off x="0" y="0"/>
          <a:ext cx="0" cy="0"/>
          <a:chOff x="0" y="0"/>
          <a:chExt cx="0" cy="0"/>
        </a:xfrm>
      </p:grpSpPr>
      <p:sp>
        <p:nvSpPr>
          <p:cNvPr id="135" name="Google Shape;135;p31"/>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136" name="Google Shape;136;p31"/>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37" name="Google Shape;137;p31"/>
          <p:cNvSpPr/>
          <p:nvPr/>
        </p:nvSpPr>
        <p:spPr>
          <a:xfrm>
            <a:off x="3323800" y="1028050"/>
            <a:ext cx="5820300" cy="41157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8" name="Google Shape;138;p31"/>
          <p:cNvSpPr txBox="1">
            <a:spLocks noGrp="1"/>
          </p:cNvSpPr>
          <p:nvPr>
            <p:ph type="body" idx="1"/>
          </p:nvPr>
        </p:nvSpPr>
        <p:spPr>
          <a:xfrm>
            <a:off x="606750" y="1374225"/>
            <a:ext cx="2488800" cy="31155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39" name="Google Shape;13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 Blocks">
  <p:cSld name="BLANK_1_1_1_1_1_1_1_1_1_1_1_1_1_1_1_1_1_1_1_1_1_1_1_1_1_3">
    <p:bg>
      <p:bgPr>
        <a:solidFill>
          <a:srgbClr val="F4F0EB"/>
        </a:solidFill>
        <a:effectLst/>
      </p:bgPr>
    </p:bg>
    <p:spTree>
      <p:nvGrpSpPr>
        <p:cNvPr id="1" name="Shape 140"/>
        <p:cNvGrpSpPr/>
        <p:nvPr/>
      </p:nvGrpSpPr>
      <p:grpSpPr>
        <a:xfrm>
          <a:off x="0" y="0"/>
          <a:ext cx="0" cy="0"/>
          <a:chOff x="0" y="0"/>
          <a:chExt cx="0" cy="0"/>
        </a:xfrm>
      </p:grpSpPr>
      <p:sp>
        <p:nvSpPr>
          <p:cNvPr id="141" name="Google Shape;141;p32"/>
          <p:cNvSpPr/>
          <p:nvPr/>
        </p:nvSpPr>
        <p:spPr>
          <a:xfrm>
            <a:off x="606688" y="1028050"/>
            <a:ext cx="3845700" cy="34617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2" name="Google Shape;142;p32"/>
          <p:cNvSpPr/>
          <p:nvPr/>
        </p:nvSpPr>
        <p:spPr>
          <a:xfrm>
            <a:off x="4681600" y="1028050"/>
            <a:ext cx="3863400" cy="34617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3" name="Google Shape;143;p32"/>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144" name="Google Shape;144;p32"/>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45" name="Google Shape;145;p32"/>
          <p:cNvSpPr txBox="1">
            <a:spLocks noGrp="1"/>
          </p:cNvSpPr>
          <p:nvPr>
            <p:ph type="body" idx="1"/>
          </p:nvPr>
        </p:nvSpPr>
        <p:spPr>
          <a:xfrm>
            <a:off x="606750" y="1014000"/>
            <a:ext cx="3845700" cy="3475800"/>
          </a:xfrm>
          <a:prstGeom prst="rect">
            <a:avLst/>
          </a:prstGeom>
        </p:spPr>
        <p:txBody>
          <a:bodyPr spcFirstLastPara="1" wrap="square" lIns="182875" tIns="182875" rIns="182875" bIns="182875"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46" name="Google Shape;146;p32"/>
          <p:cNvSpPr txBox="1">
            <a:spLocks noGrp="1"/>
          </p:cNvSpPr>
          <p:nvPr>
            <p:ph type="body" idx="2"/>
          </p:nvPr>
        </p:nvSpPr>
        <p:spPr>
          <a:xfrm>
            <a:off x="4690450" y="1014000"/>
            <a:ext cx="3845700" cy="3475800"/>
          </a:xfrm>
          <a:prstGeom prst="rect">
            <a:avLst/>
          </a:prstGeom>
        </p:spPr>
        <p:txBody>
          <a:bodyPr spcFirstLastPara="1" wrap="square" lIns="182875" tIns="182875" rIns="182875" bIns="182875"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47" name="Google Shape;147;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 Quote">
  <p:cSld name="BLANK_1_1_1_1_1_1_1_1_1_1_1_1_1_1_1_1_1_1_1_1_1_1_1_1_1_1_1_1_1_1_1_1_1_1_1_1_1_1_1_2_1_1">
    <p:spTree>
      <p:nvGrpSpPr>
        <p:cNvPr id="1" name="Shape 148"/>
        <p:cNvGrpSpPr/>
        <p:nvPr/>
      </p:nvGrpSpPr>
      <p:grpSpPr>
        <a:xfrm>
          <a:off x="0" y="0"/>
          <a:ext cx="0" cy="0"/>
          <a:chOff x="0" y="0"/>
          <a:chExt cx="0" cy="0"/>
        </a:xfrm>
      </p:grpSpPr>
      <p:sp>
        <p:nvSpPr>
          <p:cNvPr id="149" name="Google Shape;149;p33"/>
          <p:cNvSpPr txBox="1">
            <a:spLocks noGrp="1"/>
          </p:cNvSpPr>
          <p:nvPr>
            <p:ph type="title"/>
          </p:nvPr>
        </p:nvSpPr>
        <p:spPr>
          <a:xfrm>
            <a:off x="1961425" y="1374213"/>
            <a:ext cx="5229000" cy="19590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30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30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30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30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30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30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30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30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3000">
                <a:solidFill>
                  <a:schemeClr val="dk2"/>
                </a:solidFill>
                <a:latin typeface="DM Sans Medium"/>
                <a:ea typeface="DM Sans Medium"/>
                <a:cs typeface="DM Sans Medium"/>
                <a:sym typeface="DM Sans Medium"/>
              </a:defRPr>
            </a:lvl9pPr>
          </a:lstStyle>
          <a:p>
            <a:endParaRPr/>
          </a:p>
        </p:txBody>
      </p:sp>
      <p:sp>
        <p:nvSpPr>
          <p:cNvPr id="150" name="Google Shape;150;p33"/>
          <p:cNvSpPr txBox="1">
            <a:spLocks noGrp="1"/>
          </p:cNvSpPr>
          <p:nvPr>
            <p:ph type="body" idx="1"/>
          </p:nvPr>
        </p:nvSpPr>
        <p:spPr>
          <a:xfrm>
            <a:off x="1961425" y="3451175"/>
            <a:ext cx="1832700" cy="1038600"/>
          </a:xfrm>
          <a:prstGeom prst="rect">
            <a:avLst/>
          </a:prstGeom>
        </p:spPr>
        <p:txBody>
          <a:bodyPr spcFirstLastPara="1" wrap="square" lIns="0" tIns="0" rIns="0" bIns="0" anchor="b" anchorCtr="0">
            <a:noAutofit/>
          </a:bodyPr>
          <a:lstStyle>
            <a:lvl1pPr marL="457200" lvl="0" indent="-29845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marL="914400" lvl="1"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marL="1371600" lvl="2"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marL="1828800" lvl="3"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marL="2286000" lvl="4"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marL="2743200" lvl="5"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marL="3200400" lvl="6"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marL="3657600" lvl="7" indent="-29845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marL="4114800" lvl="8" indent="-29845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a:endParaRPr/>
          </a:p>
        </p:txBody>
      </p:sp>
      <p:sp>
        <p:nvSpPr>
          <p:cNvPr id="151" name="Google Shape;151;p33"/>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52" name="Google Shape;152;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 Images &amp; text">
  <p:cSld name="BLANK_1_1_1_1_1_1_1_1_1_1_1_1_1_1_1_1_1_1_1_1_1_1_1_1_1_1_1_1_1_1_1_1_1_1">
    <p:bg>
      <p:bgPr>
        <a:solidFill>
          <a:srgbClr val="F4F0EB"/>
        </a:solidFill>
        <a:effectLst/>
      </p:bgPr>
    </p:bg>
    <p:spTree>
      <p:nvGrpSpPr>
        <p:cNvPr id="1" name="Shape 153"/>
        <p:cNvGrpSpPr/>
        <p:nvPr/>
      </p:nvGrpSpPr>
      <p:grpSpPr>
        <a:xfrm>
          <a:off x="0" y="0"/>
          <a:ext cx="0" cy="0"/>
          <a:chOff x="0" y="0"/>
          <a:chExt cx="0" cy="0"/>
        </a:xfrm>
      </p:grpSpPr>
      <p:sp>
        <p:nvSpPr>
          <p:cNvPr id="154" name="Google Shape;154;p34"/>
          <p:cNvSpPr/>
          <p:nvPr/>
        </p:nvSpPr>
        <p:spPr>
          <a:xfrm>
            <a:off x="599113" y="1028050"/>
            <a:ext cx="1815000" cy="13854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5" name="Google Shape;155;p34"/>
          <p:cNvSpPr/>
          <p:nvPr/>
        </p:nvSpPr>
        <p:spPr>
          <a:xfrm>
            <a:off x="599050" y="2413475"/>
            <a:ext cx="1815000" cy="23943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6" name="Google Shape;156;p34"/>
          <p:cNvSpPr/>
          <p:nvPr/>
        </p:nvSpPr>
        <p:spPr>
          <a:xfrm>
            <a:off x="2642688" y="1028050"/>
            <a:ext cx="1815000" cy="13854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7" name="Google Shape;157;p34"/>
          <p:cNvSpPr/>
          <p:nvPr/>
        </p:nvSpPr>
        <p:spPr>
          <a:xfrm>
            <a:off x="2642625" y="2413463"/>
            <a:ext cx="1815000" cy="23943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8" name="Google Shape;158;p34"/>
          <p:cNvSpPr/>
          <p:nvPr/>
        </p:nvSpPr>
        <p:spPr>
          <a:xfrm>
            <a:off x="4686238" y="1028050"/>
            <a:ext cx="1815000" cy="13854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9" name="Google Shape;159;p34"/>
          <p:cNvSpPr/>
          <p:nvPr/>
        </p:nvSpPr>
        <p:spPr>
          <a:xfrm>
            <a:off x="4686250" y="2413450"/>
            <a:ext cx="1815000" cy="23943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0" name="Google Shape;160;p34"/>
          <p:cNvSpPr/>
          <p:nvPr/>
        </p:nvSpPr>
        <p:spPr>
          <a:xfrm>
            <a:off x="6729788" y="1028050"/>
            <a:ext cx="1815000" cy="13854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1" name="Google Shape;161;p34"/>
          <p:cNvSpPr/>
          <p:nvPr/>
        </p:nvSpPr>
        <p:spPr>
          <a:xfrm>
            <a:off x="6729788" y="2413450"/>
            <a:ext cx="1815000" cy="23943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2" name="Google Shape;162;p34"/>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63" name="Google Shape;163;p34"/>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164" name="Google Shape;164;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 Images &amp; text">
  <p:cSld name="BLANK_1_1_1_1_1_1_1_1_1_1_1_1_1_1_1_1_1_1_1_1_1_1_1_1_1_1_1_1_1_1_1_1_1_1_1">
    <p:bg>
      <p:bgPr>
        <a:solidFill>
          <a:srgbClr val="F4F0EB"/>
        </a:solidFill>
        <a:effectLst/>
      </p:bgPr>
    </p:bg>
    <p:spTree>
      <p:nvGrpSpPr>
        <p:cNvPr id="1" name="Shape 165"/>
        <p:cNvGrpSpPr/>
        <p:nvPr/>
      </p:nvGrpSpPr>
      <p:grpSpPr>
        <a:xfrm>
          <a:off x="0" y="0"/>
          <a:ext cx="0" cy="0"/>
          <a:chOff x="0" y="0"/>
          <a:chExt cx="0" cy="0"/>
        </a:xfrm>
      </p:grpSpPr>
      <p:sp>
        <p:nvSpPr>
          <p:cNvPr id="166" name="Google Shape;166;p35"/>
          <p:cNvSpPr/>
          <p:nvPr/>
        </p:nvSpPr>
        <p:spPr>
          <a:xfrm>
            <a:off x="370200" y="1027988"/>
            <a:ext cx="8774100" cy="41157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7" name="Google Shape;167;p35"/>
          <p:cNvSpPr/>
          <p:nvPr/>
        </p:nvSpPr>
        <p:spPr>
          <a:xfrm>
            <a:off x="599050" y="1374213"/>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8" name="Google Shape;168;p35"/>
          <p:cNvSpPr/>
          <p:nvPr/>
        </p:nvSpPr>
        <p:spPr>
          <a:xfrm>
            <a:off x="2642600" y="1374213"/>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9" name="Google Shape;169;p35"/>
          <p:cNvSpPr/>
          <p:nvPr/>
        </p:nvSpPr>
        <p:spPr>
          <a:xfrm>
            <a:off x="4686163" y="1374213"/>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0" name="Google Shape;170;p35"/>
          <p:cNvSpPr/>
          <p:nvPr/>
        </p:nvSpPr>
        <p:spPr>
          <a:xfrm>
            <a:off x="6729725" y="1374213"/>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1" name="Google Shape;171;p35"/>
          <p:cNvSpPr/>
          <p:nvPr/>
        </p:nvSpPr>
        <p:spPr>
          <a:xfrm>
            <a:off x="599050" y="3104588"/>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2" name="Google Shape;172;p35"/>
          <p:cNvSpPr/>
          <p:nvPr/>
        </p:nvSpPr>
        <p:spPr>
          <a:xfrm>
            <a:off x="2642600" y="3104588"/>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3" name="Google Shape;173;p35"/>
          <p:cNvSpPr/>
          <p:nvPr/>
        </p:nvSpPr>
        <p:spPr>
          <a:xfrm>
            <a:off x="4686163" y="3104588"/>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4" name="Google Shape;174;p35"/>
          <p:cNvSpPr/>
          <p:nvPr/>
        </p:nvSpPr>
        <p:spPr>
          <a:xfrm>
            <a:off x="6729725" y="3104588"/>
            <a:ext cx="1815300" cy="10440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5" name="Google Shape;175;p35"/>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76" name="Google Shape;176;p35"/>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177" name="Google Shape;177;p35"/>
          <p:cNvSpPr txBox="1">
            <a:spLocks noGrp="1"/>
          </p:cNvSpPr>
          <p:nvPr>
            <p:ph type="body" idx="1"/>
          </p:nvPr>
        </p:nvSpPr>
        <p:spPr>
          <a:xfrm>
            <a:off x="2642643" y="4138796"/>
            <a:ext cx="1815300" cy="7017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78" name="Google Shape;178;p35"/>
          <p:cNvSpPr txBox="1">
            <a:spLocks noGrp="1"/>
          </p:cNvSpPr>
          <p:nvPr>
            <p:ph type="body" idx="2"/>
          </p:nvPr>
        </p:nvSpPr>
        <p:spPr>
          <a:xfrm>
            <a:off x="4686156" y="4138796"/>
            <a:ext cx="1815300" cy="7017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79" name="Google Shape;179;p35"/>
          <p:cNvSpPr txBox="1">
            <a:spLocks noGrp="1"/>
          </p:cNvSpPr>
          <p:nvPr>
            <p:ph type="body" idx="3"/>
          </p:nvPr>
        </p:nvSpPr>
        <p:spPr>
          <a:xfrm>
            <a:off x="6729706" y="4138796"/>
            <a:ext cx="1815300" cy="7017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80" name="Google Shape;180;p35"/>
          <p:cNvSpPr txBox="1">
            <a:spLocks noGrp="1"/>
          </p:cNvSpPr>
          <p:nvPr>
            <p:ph type="body" idx="4"/>
          </p:nvPr>
        </p:nvSpPr>
        <p:spPr>
          <a:xfrm>
            <a:off x="599118" y="4138796"/>
            <a:ext cx="1815300" cy="7017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81" name="Google Shape;181;p35"/>
          <p:cNvSpPr txBox="1">
            <a:spLocks noGrp="1"/>
          </p:cNvSpPr>
          <p:nvPr>
            <p:ph type="body" idx="5"/>
          </p:nvPr>
        </p:nvSpPr>
        <p:spPr>
          <a:xfrm>
            <a:off x="599125" y="2418225"/>
            <a:ext cx="1815300" cy="6864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82" name="Google Shape;182;p35"/>
          <p:cNvSpPr txBox="1">
            <a:spLocks noGrp="1"/>
          </p:cNvSpPr>
          <p:nvPr>
            <p:ph type="body" idx="6"/>
          </p:nvPr>
        </p:nvSpPr>
        <p:spPr>
          <a:xfrm>
            <a:off x="2642647" y="2418225"/>
            <a:ext cx="1815300" cy="6864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83" name="Google Shape;183;p35"/>
          <p:cNvSpPr txBox="1">
            <a:spLocks noGrp="1"/>
          </p:cNvSpPr>
          <p:nvPr>
            <p:ph type="body" idx="7"/>
          </p:nvPr>
        </p:nvSpPr>
        <p:spPr>
          <a:xfrm>
            <a:off x="4686156" y="2418225"/>
            <a:ext cx="1815300" cy="6864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84" name="Google Shape;184;p35"/>
          <p:cNvSpPr txBox="1">
            <a:spLocks noGrp="1"/>
          </p:cNvSpPr>
          <p:nvPr>
            <p:ph type="body" idx="8"/>
          </p:nvPr>
        </p:nvSpPr>
        <p:spPr>
          <a:xfrm>
            <a:off x="6729703" y="2418225"/>
            <a:ext cx="1815300" cy="6864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85" name="Google Shape;185;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2 Images &amp; text - 2 columns">
  <p:cSld name="BLANK_1_1_1_1_1_1_1_1_1_1_1_1_1_1_1_1_1_1_1_1_1_1_1_1_1_1_1_1_1_1_1_1_1_1_1_1_1_1_1_1_1">
    <p:spTree>
      <p:nvGrpSpPr>
        <p:cNvPr id="1" name="Shape 186"/>
        <p:cNvGrpSpPr/>
        <p:nvPr/>
      </p:nvGrpSpPr>
      <p:grpSpPr>
        <a:xfrm>
          <a:off x="0" y="0"/>
          <a:ext cx="0" cy="0"/>
          <a:chOff x="0" y="0"/>
          <a:chExt cx="0" cy="0"/>
        </a:xfrm>
      </p:grpSpPr>
      <p:sp>
        <p:nvSpPr>
          <p:cNvPr id="187" name="Google Shape;187;p36"/>
          <p:cNvSpPr/>
          <p:nvPr/>
        </p:nvSpPr>
        <p:spPr>
          <a:xfrm>
            <a:off x="599050" y="1028050"/>
            <a:ext cx="3853500" cy="1730700"/>
          </a:xfrm>
          <a:prstGeom prst="rect">
            <a:avLst/>
          </a:prstGeom>
          <a:solidFill>
            <a:srgbClr val="F4F0E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8" name="Google Shape;188;p36"/>
          <p:cNvSpPr/>
          <p:nvPr/>
        </p:nvSpPr>
        <p:spPr>
          <a:xfrm>
            <a:off x="4684150" y="1028050"/>
            <a:ext cx="3853500" cy="1730700"/>
          </a:xfrm>
          <a:prstGeom prst="rect">
            <a:avLst/>
          </a:prstGeom>
          <a:solidFill>
            <a:srgbClr val="F4F0E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9" name="Google Shape;189;p36"/>
          <p:cNvSpPr txBox="1">
            <a:spLocks noGrp="1"/>
          </p:cNvSpPr>
          <p:nvPr>
            <p:ph type="body" idx="1"/>
          </p:nvPr>
        </p:nvSpPr>
        <p:spPr>
          <a:xfrm>
            <a:off x="599125" y="3105025"/>
            <a:ext cx="3853500" cy="10386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90" name="Google Shape;190;p36"/>
          <p:cNvSpPr txBox="1">
            <a:spLocks noGrp="1"/>
          </p:cNvSpPr>
          <p:nvPr>
            <p:ph type="body" idx="2"/>
          </p:nvPr>
        </p:nvSpPr>
        <p:spPr>
          <a:xfrm>
            <a:off x="4684150" y="3105013"/>
            <a:ext cx="3853500" cy="10386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91" name="Google Shape;191;p36"/>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192" name="Google Shape;192;p36"/>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193" name="Google Shape;193;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3 Images &amp; text - 3 columns">
  <p:cSld name="BLANK_1_1_1_1_1_1_1_1_1_1_1_1_1_1_1_1_1_1_1_1_1_1_1_1_1_1_1_1_1_1_1_1_1_1_1_1_1_1_1_1_1_1">
    <p:spTree>
      <p:nvGrpSpPr>
        <p:cNvPr id="1" name="Shape 194"/>
        <p:cNvGrpSpPr/>
        <p:nvPr/>
      </p:nvGrpSpPr>
      <p:grpSpPr>
        <a:xfrm>
          <a:off x="0" y="0"/>
          <a:ext cx="0" cy="0"/>
          <a:chOff x="0" y="0"/>
          <a:chExt cx="0" cy="0"/>
        </a:xfrm>
      </p:grpSpPr>
      <p:sp>
        <p:nvSpPr>
          <p:cNvPr id="195" name="Google Shape;195;p37"/>
          <p:cNvSpPr/>
          <p:nvPr/>
        </p:nvSpPr>
        <p:spPr>
          <a:xfrm>
            <a:off x="599000" y="1027988"/>
            <a:ext cx="2496300" cy="1385400"/>
          </a:xfrm>
          <a:prstGeom prst="rect">
            <a:avLst/>
          </a:prstGeom>
          <a:solidFill>
            <a:srgbClr val="F4F0E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96" name="Google Shape;196;p37"/>
          <p:cNvSpPr txBox="1">
            <a:spLocks noGrp="1"/>
          </p:cNvSpPr>
          <p:nvPr>
            <p:ph type="body" idx="1"/>
          </p:nvPr>
        </p:nvSpPr>
        <p:spPr>
          <a:xfrm>
            <a:off x="606750" y="2758850"/>
            <a:ext cx="2488800" cy="10278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97" name="Google Shape;197;p37"/>
          <p:cNvSpPr txBox="1">
            <a:spLocks noGrp="1"/>
          </p:cNvSpPr>
          <p:nvPr>
            <p:ph type="body" idx="2"/>
          </p:nvPr>
        </p:nvSpPr>
        <p:spPr>
          <a:xfrm>
            <a:off x="3323800" y="2758850"/>
            <a:ext cx="2488800" cy="10386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98" name="Google Shape;198;p37"/>
          <p:cNvSpPr txBox="1">
            <a:spLocks noGrp="1"/>
          </p:cNvSpPr>
          <p:nvPr>
            <p:ph type="body" idx="3"/>
          </p:nvPr>
        </p:nvSpPr>
        <p:spPr>
          <a:xfrm>
            <a:off x="6048538" y="2758850"/>
            <a:ext cx="2488800" cy="10386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199" name="Google Shape;199;p37"/>
          <p:cNvSpPr/>
          <p:nvPr/>
        </p:nvSpPr>
        <p:spPr>
          <a:xfrm>
            <a:off x="3323800" y="1027988"/>
            <a:ext cx="2496300" cy="1385400"/>
          </a:xfrm>
          <a:prstGeom prst="rect">
            <a:avLst/>
          </a:prstGeom>
          <a:solidFill>
            <a:srgbClr val="F4F0E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0" name="Google Shape;200;p37"/>
          <p:cNvSpPr/>
          <p:nvPr/>
        </p:nvSpPr>
        <p:spPr>
          <a:xfrm>
            <a:off x="6048538" y="1027988"/>
            <a:ext cx="2488800" cy="1385400"/>
          </a:xfrm>
          <a:prstGeom prst="rect">
            <a:avLst/>
          </a:prstGeom>
          <a:solidFill>
            <a:srgbClr val="F4F0EB"/>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01" name="Google Shape;201;p37"/>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02" name="Google Shape;202;p37"/>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203" name="Google Shape;203;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 Image full page [Dark]">
  <p:cSld name="BLANK_1_1_1_1_1_1_1_1_1_1_1_1_1_1_1_1_1_1_1_1_1_1_1_1_1_1_1_1_1_1_1_1_1_1_1_1_1">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1280238" y="1028050"/>
            <a:ext cx="2477700" cy="1038600"/>
          </a:xfrm>
          <a:prstGeom prst="rect">
            <a:avLst/>
          </a:prstGeom>
          <a:noFill/>
          <a:ln>
            <a:noFill/>
          </a:ln>
        </p:spPr>
        <p:txBody>
          <a:bodyPr spcFirstLastPara="1" wrap="square" lIns="0" tIns="0" rIns="0" bIns="0" anchor="t" anchorCtr="0">
            <a:noAutofit/>
          </a:bodyPr>
          <a:lstStyle>
            <a:lvl1pPr lvl="0">
              <a:spcBef>
                <a:spcPts val="0"/>
              </a:spcBef>
              <a:spcAft>
                <a:spcPts val="0"/>
              </a:spcAft>
              <a:buNone/>
              <a:defRPr sz="1500">
                <a:solidFill>
                  <a:schemeClr val="lt1"/>
                </a:solidFill>
                <a:latin typeface="DM Sans"/>
                <a:ea typeface="DM Sans"/>
                <a:cs typeface="DM Sans"/>
                <a:sym typeface="DM Sans"/>
              </a:defRPr>
            </a:lvl1pPr>
            <a:lvl2pPr lvl="1">
              <a:spcBef>
                <a:spcPts val="0"/>
              </a:spcBef>
              <a:spcAft>
                <a:spcPts val="0"/>
              </a:spcAft>
              <a:buNone/>
              <a:defRPr sz="700">
                <a:solidFill>
                  <a:schemeClr val="lt1"/>
                </a:solidFill>
              </a:defRPr>
            </a:lvl2pPr>
            <a:lvl3pPr lvl="2">
              <a:spcBef>
                <a:spcPts val="0"/>
              </a:spcBef>
              <a:spcAft>
                <a:spcPts val="0"/>
              </a:spcAft>
              <a:buNone/>
              <a:defRPr sz="700">
                <a:solidFill>
                  <a:schemeClr val="lt1"/>
                </a:solidFill>
              </a:defRPr>
            </a:lvl3pPr>
            <a:lvl4pPr lvl="3">
              <a:spcBef>
                <a:spcPts val="0"/>
              </a:spcBef>
              <a:spcAft>
                <a:spcPts val="0"/>
              </a:spcAft>
              <a:buNone/>
              <a:defRPr sz="700">
                <a:solidFill>
                  <a:schemeClr val="lt1"/>
                </a:solidFill>
              </a:defRPr>
            </a:lvl4pPr>
            <a:lvl5pPr lvl="4">
              <a:spcBef>
                <a:spcPts val="0"/>
              </a:spcBef>
              <a:spcAft>
                <a:spcPts val="0"/>
              </a:spcAft>
              <a:buNone/>
              <a:defRPr sz="700">
                <a:solidFill>
                  <a:schemeClr val="lt1"/>
                </a:solidFill>
              </a:defRPr>
            </a:lvl5pPr>
            <a:lvl6pPr lvl="5">
              <a:spcBef>
                <a:spcPts val="0"/>
              </a:spcBef>
              <a:spcAft>
                <a:spcPts val="0"/>
              </a:spcAft>
              <a:buNone/>
              <a:defRPr sz="700">
                <a:solidFill>
                  <a:schemeClr val="lt1"/>
                </a:solidFill>
              </a:defRPr>
            </a:lvl6pPr>
            <a:lvl7pPr lvl="6">
              <a:spcBef>
                <a:spcPts val="0"/>
              </a:spcBef>
              <a:spcAft>
                <a:spcPts val="0"/>
              </a:spcAft>
              <a:buNone/>
              <a:defRPr sz="700">
                <a:solidFill>
                  <a:schemeClr val="lt1"/>
                </a:solidFill>
              </a:defRPr>
            </a:lvl7pPr>
            <a:lvl8pPr lvl="7">
              <a:spcBef>
                <a:spcPts val="0"/>
              </a:spcBef>
              <a:spcAft>
                <a:spcPts val="0"/>
              </a:spcAft>
              <a:buNone/>
              <a:defRPr sz="700">
                <a:solidFill>
                  <a:schemeClr val="lt1"/>
                </a:solidFill>
              </a:defRPr>
            </a:lvl8pPr>
            <a:lvl9pPr lvl="8">
              <a:spcBef>
                <a:spcPts val="0"/>
              </a:spcBef>
              <a:spcAft>
                <a:spcPts val="0"/>
              </a:spcAft>
              <a:buNone/>
              <a:defRPr sz="700">
                <a:solidFill>
                  <a:schemeClr val="lt1"/>
                </a:solidFill>
              </a:defRPr>
            </a:lvl9pPr>
          </a:lstStyle>
          <a:p>
            <a:endParaRPr/>
          </a:p>
        </p:txBody>
      </p:sp>
      <p:sp>
        <p:nvSpPr>
          <p:cNvPr id="206" name="Google Shape;206;p38"/>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lt1"/>
                </a:solidFill>
                <a:latin typeface="DM Sans"/>
                <a:ea typeface="DM Sans"/>
                <a:cs typeface="DM Sans"/>
                <a:sym typeface="DM Sans"/>
              </a:rPr>
              <a:t>Confidential — Google DeepMind</a:t>
            </a:r>
            <a:endParaRPr sz="700">
              <a:solidFill>
                <a:schemeClr val="lt1"/>
              </a:solidFill>
              <a:latin typeface="DM Sans"/>
              <a:ea typeface="DM Sans"/>
              <a:cs typeface="DM Sans"/>
              <a:sym typeface="DM Sans"/>
            </a:endParaRPr>
          </a:p>
        </p:txBody>
      </p:sp>
      <p:sp>
        <p:nvSpPr>
          <p:cNvPr id="207" name="Google Shape;207;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5 Image full page [Light]">
  <p:cSld name="BLANK_1_1_1_1_1_1_1_1_1_1_1_1_1_1_1_1_1_1_1_1_1_1_1_1_1_1_1_1_1_1_1_1_1_1_1_1_1_1">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1280238" y="1028050"/>
            <a:ext cx="2477700" cy="1038600"/>
          </a:xfrm>
          <a:prstGeom prst="rect">
            <a:avLst/>
          </a:prstGeom>
          <a:noFill/>
          <a:ln>
            <a:noFill/>
          </a:ln>
        </p:spPr>
        <p:txBody>
          <a:bodyPr spcFirstLastPara="1" wrap="square" lIns="0" tIns="0" rIns="0" bIns="0" anchor="t" anchorCtr="0">
            <a:noAutofit/>
          </a:bodyPr>
          <a:lstStyle>
            <a:lvl1pPr lvl="0">
              <a:spcBef>
                <a:spcPts val="0"/>
              </a:spcBef>
              <a:spcAft>
                <a:spcPts val="0"/>
              </a:spcAft>
              <a:buNone/>
              <a:defRPr sz="1500">
                <a:solidFill>
                  <a:schemeClr val="dk2"/>
                </a:solidFill>
                <a:latin typeface="DM Sans"/>
                <a:ea typeface="DM Sans"/>
                <a:cs typeface="DM Sans"/>
                <a:sym typeface="DM Sans"/>
              </a:defRPr>
            </a:lvl1pPr>
            <a:lvl2pPr lvl="1">
              <a:spcBef>
                <a:spcPts val="0"/>
              </a:spcBef>
              <a:spcAft>
                <a:spcPts val="0"/>
              </a:spcAft>
              <a:buNone/>
              <a:defRPr sz="700">
                <a:solidFill>
                  <a:schemeClr val="dk2"/>
                </a:solidFill>
              </a:defRPr>
            </a:lvl2pPr>
            <a:lvl3pPr lvl="2">
              <a:spcBef>
                <a:spcPts val="0"/>
              </a:spcBef>
              <a:spcAft>
                <a:spcPts val="0"/>
              </a:spcAft>
              <a:buNone/>
              <a:defRPr sz="700">
                <a:solidFill>
                  <a:schemeClr val="dk2"/>
                </a:solidFill>
              </a:defRPr>
            </a:lvl3pPr>
            <a:lvl4pPr lvl="3">
              <a:spcBef>
                <a:spcPts val="0"/>
              </a:spcBef>
              <a:spcAft>
                <a:spcPts val="0"/>
              </a:spcAft>
              <a:buNone/>
              <a:defRPr sz="700">
                <a:solidFill>
                  <a:schemeClr val="dk2"/>
                </a:solidFill>
              </a:defRPr>
            </a:lvl4pPr>
            <a:lvl5pPr lvl="4">
              <a:spcBef>
                <a:spcPts val="0"/>
              </a:spcBef>
              <a:spcAft>
                <a:spcPts val="0"/>
              </a:spcAft>
              <a:buNone/>
              <a:defRPr sz="700">
                <a:solidFill>
                  <a:schemeClr val="dk2"/>
                </a:solidFill>
              </a:defRPr>
            </a:lvl5pPr>
            <a:lvl6pPr lvl="5">
              <a:spcBef>
                <a:spcPts val="0"/>
              </a:spcBef>
              <a:spcAft>
                <a:spcPts val="0"/>
              </a:spcAft>
              <a:buNone/>
              <a:defRPr sz="700">
                <a:solidFill>
                  <a:schemeClr val="dk2"/>
                </a:solidFill>
              </a:defRPr>
            </a:lvl6pPr>
            <a:lvl7pPr lvl="6">
              <a:spcBef>
                <a:spcPts val="0"/>
              </a:spcBef>
              <a:spcAft>
                <a:spcPts val="0"/>
              </a:spcAft>
              <a:buNone/>
              <a:defRPr sz="700">
                <a:solidFill>
                  <a:schemeClr val="dk2"/>
                </a:solidFill>
              </a:defRPr>
            </a:lvl7pPr>
            <a:lvl8pPr lvl="7">
              <a:spcBef>
                <a:spcPts val="0"/>
              </a:spcBef>
              <a:spcAft>
                <a:spcPts val="0"/>
              </a:spcAft>
              <a:buNone/>
              <a:defRPr sz="700">
                <a:solidFill>
                  <a:schemeClr val="dk2"/>
                </a:solidFill>
              </a:defRPr>
            </a:lvl8pPr>
            <a:lvl9pPr lvl="8">
              <a:spcBef>
                <a:spcPts val="0"/>
              </a:spcBef>
              <a:spcAft>
                <a:spcPts val="0"/>
              </a:spcAft>
              <a:buNone/>
              <a:defRPr sz="700">
                <a:solidFill>
                  <a:schemeClr val="dk2"/>
                </a:solidFill>
              </a:defRPr>
            </a:lvl9pPr>
          </a:lstStyle>
          <a:p>
            <a:endParaRPr/>
          </a:p>
        </p:txBody>
      </p:sp>
      <p:sp>
        <p:nvSpPr>
          <p:cNvPr id="210" name="Google Shape;210;p39"/>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11" name="Google Shape;211;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6 Image inset">
  <p:cSld name="BLANK_1_1_1_1_1_1_1_1_1_1_1_1_1_1_1_1_1_1_1_1_1_1_1_1_1_1_1_1_1_1_1_1_1_1_1_1_1_1_1_2">
    <p:bg>
      <p:bgPr>
        <a:solidFill>
          <a:srgbClr val="F4F0EB"/>
        </a:solidFill>
        <a:effectLst/>
      </p:bgPr>
    </p:bg>
    <p:spTree>
      <p:nvGrpSpPr>
        <p:cNvPr id="1" name="Shape 212"/>
        <p:cNvGrpSpPr/>
        <p:nvPr/>
      </p:nvGrpSpPr>
      <p:grpSpPr>
        <a:xfrm>
          <a:off x="0" y="0"/>
          <a:ext cx="0" cy="0"/>
          <a:chOff x="0" y="0"/>
          <a:chExt cx="0" cy="0"/>
        </a:xfrm>
      </p:grpSpPr>
      <p:sp>
        <p:nvSpPr>
          <p:cNvPr id="213" name="Google Shape;213;p40"/>
          <p:cNvSpPr/>
          <p:nvPr/>
        </p:nvSpPr>
        <p:spPr>
          <a:xfrm>
            <a:off x="2513" y="0"/>
            <a:ext cx="5136600" cy="51435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4" name="Google Shape;214;p40"/>
          <p:cNvSpPr/>
          <p:nvPr/>
        </p:nvSpPr>
        <p:spPr>
          <a:xfrm>
            <a:off x="3865575" y="1027988"/>
            <a:ext cx="3998400" cy="34617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5" name="Google Shape;215;p40"/>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16" name="Google Shape;216;p40"/>
          <p:cNvSpPr txBox="1">
            <a:spLocks noGrp="1"/>
          </p:cNvSpPr>
          <p:nvPr>
            <p:ph type="title"/>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217" name="Google Shape;217;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7 Quote - Inset image">
  <p:cSld name="BLANK_1_1_1_1_1_1_1_1_1_1_1_1_1_1_1_1_1_1_1_1_1_1_1_1_1_1_1_1_1_1_1_1_1_1_1_1_1_1_1_2_1_2">
    <p:bg>
      <p:bgPr>
        <a:solidFill>
          <a:srgbClr val="F4F0EB"/>
        </a:solidFill>
        <a:effectLst/>
      </p:bgPr>
    </p:bg>
    <p:spTree>
      <p:nvGrpSpPr>
        <p:cNvPr id="1" name="Shape 218"/>
        <p:cNvGrpSpPr/>
        <p:nvPr/>
      </p:nvGrpSpPr>
      <p:grpSpPr>
        <a:xfrm>
          <a:off x="0" y="0"/>
          <a:ext cx="0" cy="0"/>
          <a:chOff x="0" y="0"/>
          <a:chExt cx="0" cy="0"/>
        </a:xfrm>
      </p:grpSpPr>
      <p:sp>
        <p:nvSpPr>
          <p:cNvPr id="219" name="Google Shape;219;p41"/>
          <p:cNvSpPr/>
          <p:nvPr/>
        </p:nvSpPr>
        <p:spPr>
          <a:xfrm>
            <a:off x="3658338" y="13"/>
            <a:ext cx="5485500" cy="51435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20" name="Google Shape;220;p41"/>
          <p:cNvSpPr/>
          <p:nvPr/>
        </p:nvSpPr>
        <p:spPr>
          <a:xfrm>
            <a:off x="606688" y="1028050"/>
            <a:ext cx="3859800" cy="3461700"/>
          </a:xfrm>
          <a:prstGeom prst="rect">
            <a:avLst/>
          </a:prstGeom>
          <a:solidFill>
            <a:srgbClr val="C9C6C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21" name="Google Shape;221;p41"/>
          <p:cNvSpPr txBox="1">
            <a:spLocks noGrp="1"/>
          </p:cNvSpPr>
          <p:nvPr>
            <p:ph type="title"/>
          </p:nvPr>
        </p:nvSpPr>
        <p:spPr>
          <a:xfrm>
            <a:off x="5385975" y="1374213"/>
            <a:ext cx="3233400" cy="20853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30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30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30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30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30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30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30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30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3000">
                <a:solidFill>
                  <a:schemeClr val="dk2"/>
                </a:solidFill>
                <a:latin typeface="DM Sans Medium"/>
                <a:ea typeface="DM Sans Medium"/>
                <a:cs typeface="DM Sans Medium"/>
                <a:sym typeface="DM Sans Medium"/>
              </a:defRPr>
            </a:lvl9pPr>
          </a:lstStyle>
          <a:p>
            <a:endParaRPr/>
          </a:p>
        </p:txBody>
      </p:sp>
      <p:sp>
        <p:nvSpPr>
          <p:cNvPr id="222" name="Google Shape;222;p41"/>
          <p:cNvSpPr txBox="1">
            <a:spLocks noGrp="1"/>
          </p:cNvSpPr>
          <p:nvPr>
            <p:ph type="body" idx="1"/>
          </p:nvPr>
        </p:nvSpPr>
        <p:spPr>
          <a:xfrm>
            <a:off x="5385975" y="4143488"/>
            <a:ext cx="3071400" cy="240000"/>
          </a:xfrm>
          <a:prstGeom prst="rect">
            <a:avLst/>
          </a:prstGeom>
        </p:spPr>
        <p:txBody>
          <a:bodyPr spcFirstLastPara="1" wrap="square" lIns="0" tIns="0" rIns="0" bIns="0" anchor="t" anchorCtr="0">
            <a:noAutofit/>
          </a:bodyPr>
          <a:lstStyle>
            <a:lvl1pPr marL="457200" lvl="0" indent="-298450">
              <a:lnSpc>
                <a:spcPct val="100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marL="914400" lvl="1"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marL="1371600" lvl="2"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marL="1828800" lvl="3"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marL="2286000" lvl="4"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marL="2743200" lvl="5"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marL="3200400" lvl="6"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marL="3657600" lvl="7"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marL="4114800" lvl="8" indent="-298450">
              <a:lnSpc>
                <a:spcPct val="100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a:endParaRPr/>
          </a:p>
        </p:txBody>
      </p:sp>
      <p:sp>
        <p:nvSpPr>
          <p:cNvPr id="223" name="Google Shape;223;p41"/>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24" name="Google Shape;224;p41"/>
          <p:cNvSpPr txBox="1">
            <a:spLocks noGrp="1"/>
          </p:cNvSpPr>
          <p:nvPr>
            <p:ph type="title" idx="2"/>
          </p:nvPr>
        </p:nvSpPr>
        <p:spPr>
          <a:xfrm>
            <a:off x="599050" y="278588"/>
            <a:ext cx="5902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225" name="Google Shape;225;p41"/>
          <p:cNvSpPr txBox="1"/>
          <p:nvPr/>
        </p:nvSpPr>
        <p:spPr>
          <a:xfrm>
            <a:off x="5335975" y="781915"/>
            <a:ext cx="1226700" cy="350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9000">
                <a:solidFill>
                  <a:schemeClr val="dk2"/>
                </a:solidFill>
                <a:latin typeface="DM Serif Display"/>
                <a:ea typeface="DM Serif Display"/>
                <a:cs typeface="DM Serif Display"/>
                <a:sym typeface="DM Serif Display"/>
              </a:rPr>
              <a:t>“ </a:t>
            </a:r>
            <a:endParaRPr sz="9000">
              <a:solidFill>
                <a:schemeClr val="dk2"/>
              </a:solidFill>
              <a:latin typeface="DM Serif Display"/>
              <a:ea typeface="DM Serif Display"/>
              <a:cs typeface="DM Serif Display"/>
              <a:sym typeface="DM Serif Display"/>
            </a:endParaRPr>
          </a:p>
        </p:txBody>
      </p:sp>
      <p:sp>
        <p:nvSpPr>
          <p:cNvPr id="226" name="Google Shape;226;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8 Quote - Half image">
  <p:cSld name="BLANK_1_1_1_1_1_1_1_1_1_1_1_1_1_1_1_1_1_1_1_1_1_1_1_1_1_1_1_1_1_1_1_1_1_1_1_1_1_1_1_2_1_2_1">
    <p:bg>
      <p:bgPr>
        <a:solidFill>
          <a:srgbClr val="F4F0EB"/>
        </a:solidFill>
        <a:effectLst/>
      </p:bgPr>
    </p:bg>
    <p:spTree>
      <p:nvGrpSpPr>
        <p:cNvPr id="1" name="Shape 227"/>
        <p:cNvGrpSpPr/>
        <p:nvPr/>
      </p:nvGrpSpPr>
      <p:grpSpPr>
        <a:xfrm>
          <a:off x="0" y="0"/>
          <a:ext cx="0" cy="0"/>
          <a:chOff x="0" y="0"/>
          <a:chExt cx="0" cy="0"/>
        </a:xfrm>
      </p:grpSpPr>
      <p:sp>
        <p:nvSpPr>
          <p:cNvPr id="228" name="Google Shape;228;p42"/>
          <p:cNvSpPr/>
          <p:nvPr/>
        </p:nvSpPr>
        <p:spPr>
          <a:xfrm>
            <a:off x="4470825" y="13"/>
            <a:ext cx="4673100" cy="51435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29" name="Google Shape;229;p42"/>
          <p:cNvSpPr txBox="1">
            <a:spLocks noGrp="1"/>
          </p:cNvSpPr>
          <p:nvPr>
            <p:ph type="title"/>
          </p:nvPr>
        </p:nvSpPr>
        <p:spPr>
          <a:xfrm>
            <a:off x="606688" y="1374213"/>
            <a:ext cx="3151200" cy="20853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30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30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30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30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30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30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30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30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3000">
                <a:solidFill>
                  <a:schemeClr val="dk2"/>
                </a:solidFill>
                <a:latin typeface="DM Sans Medium"/>
                <a:ea typeface="DM Sans Medium"/>
                <a:cs typeface="DM Sans Medium"/>
                <a:sym typeface="DM Sans Medium"/>
              </a:defRPr>
            </a:lvl9pPr>
          </a:lstStyle>
          <a:p>
            <a:endParaRPr/>
          </a:p>
        </p:txBody>
      </p:sp>
      <p:sp>
        <p:nvSpPr>
          <p:cNvPr id="230" name="Google Shape;230;p42"/>
          <p:cNvSpPr txBox="1">
            <a:spLocks noGrp="1"/>
          </p:cNvSpPr>
          <p:nvPr>
            <p:ph type="body" idx="1"/>
          </p:nvPr>
        </p:nvSpPr>
        <p:spPr>
          <a:xfrm>
            <a:off x="606688" y="3105013"/>
            <a:ext cx="1900500" cy="1384200"/>
          </a:xfrm>
          <a:prstGeom prst="rect">
            <a:avLst/>
          </a:prstGeom>
        </p:spPr>
        <p:txBody>
          <a:bodyPr spcFirstLastPara="1" wrap="square" lIns="0" tIns="0" rIns="0" bIns="0" anchor="b" anchorCtr="0">
            <a:noAutofit/>
          </a:bodyPr>
          <a:lstStyle>
            <a:lvl1pPr marL="457200" lvl="0" indent="-298450">
              <a:lnSpc>
                <a:spcPct val="100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marL="914400" lvl="1"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marL="1371600" lvl="2"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marL="1828800" lvl="3"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marL="2286000" lvl="4"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marL="2743200" lvl="5"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marL="3200400" lvl="6"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marL="3657600" lvl="7" indent="-298450">
              <a:lnSpc>
                <a:spcPct val="100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marL="4114800" lvl="8" indent="-298450">
              <a:lnSpc>
                <a:spcPct val="100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a:endParaRPr/>
          </a:p>
        </p:txBody>
      </p:sp>
      <p:sp>
        <p:nvSpPr>
          <p:cNvPr id="231" name="Google Shape;231;p42"/>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32" name="Google Shape;232;p42"/>
          <p:cNvSpPr txBox="1"/>
          <p:nvPr/>
        </p:nvSpPr>
        <p:spPr>
          <a:xfrm>
            <a:off x="586725" y="781915"/>
            <a:ext cx="1226700" cy="350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9000">
                <a:solidFill>
                  <a:schemeClr val="dk2"/>
                </a:solidFill>
                <a:latin typeface="DM Serif Display"/>
                <a:ea typeface="DM Serif Display"/>
                <a:cs typeface="DM Serif Display"/>
                <a:sym typeface="DM Serif Display"/>
              </a:rPr>
              <a:t>“ </a:t>
            </a:r>
            <a:endParaRPr sz="9000">
              <a:solidFill>
                <a:schemeClr val="dk2"/>
              </a:solidFill>
              <a:latin typeface="DM Serif Display"/>
              <a:ea typeface="DM Serif Display"/>
              <a:cs typeface="DM Serif Display"/>
              <a:sym typeface="DM Serif Display"/>
            </a:endParaRPr>
          </a:p>
        </p:txBody>
      </p:sp>
      <p:sp>
        <p:nvSpPr>
          <p:cNvPr id="233" name="Google Shape;233;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9 Image - Right half">
  <p:cSld name="BLANK_1_1_1_1_1_1_1_1_1_1_1_1_1_1_1_1_1_1_1_1_1_1_1_1_1_1_1_1_1_1_1_1_1_1_1_1_1_1_1_1">
    <p:bg>
      <p:bgPr>
        <a:solidFill>
          <a:srgbClr val="F4F0EB"/>
        </a:solidFill>
        <a:effectLst/>
      </p:bgPr>
    </p:bg>
    <p:spTree>
      <p:nvGrpSpPr>
        <p:cNvPr id="1" name="Shape 234"/>
        <p:cNvGrpSpPr/>
        <p:nvPr/>
      </p:nvGrpSpPr>
      <p:grpSpPr>
        <a:xfrm>
          <a:off x="0" y="0"/>
          <a:ext cx="0" cy="0"/>
          <a:chOff x="0" y="0"/>
          <a:chExt cx="0" cy="0"/>
        </a:xfrm>
      </p:grpSpPr>
      <p:sp>
        <p:nvSpPr>
          <p:cNvPr id="235" name="Google Shape;235;p43"/>
          <p:cNvSpPr/>
          <p:nvPr/>
        </p:nvSpPr>
        <p:spPr>
          <a:xfrm>
            <a:off x="4470825" y="13"/>
            <a:ext cx="4673100" cy="51435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36" name="Google Shape;236;p43"/>
          <p:cNvSpPr txBox="1">
            <a:spLocks noGrp="1"/>
          </p:cNvSpPr>
          <p:nvPr>
            <p:ph type="body" idx="1"/>
          </p:nvPr>
        </p:nvSpPr>
        <p:spPr>
          <a:xfrm>
            <a:off x="599050" y="1374213"/>
            <a:ext cx="3177600" cy="31155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237" name="Google Shape;237;p43"/>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38" name="Google Shape;238;p43"/>
          <p:cNvSpPr txBox="1">
            <a:spLocks noGrp="1"/>
          </p:cNvSpPr>
          <p:nvPr>
            <p:ph type="title"/>
          </p:nvPr>
        </p:nvSpPr>
        <p:spPr>
          <a:xfrm>
            <a:off x="599050" y="278600"/>
            <a:ext cx="36492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239" name="Google Shape;239;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9 Image - Left half">
  <p:cSld name="BLANK_1_1_1_1_1_1_1_1_1_1_1_1_1_1_1_1_1_1_1_1_1_1_1_1_1_1_1_1_1_1_1_1_1_1_1_1_1_1_1_1_2">
    <p:bg>
      <p:bgPr>
        <a:solidFill>
          <a:srgbClr val="F4F0EB"/>
        </a:solidFill>
        <a:effectLst/>
      </p:bgPr>
    </p:bg>
    <p:spTree>
      <p:nvGrpSpPr>
        <p:cNvPr id="1" name="Shape 240"/>
        <p:cNvGrpSpPr/>
        <p:nvPr/>
      </p:nvGrpSpPr>
      <p:grpSpPr>
        <a:xfrm>
          <a:off x="0" y="0"/>
          <a:ext cx="0" cy="0"/>
          <a:chOff x="0" y="0"/>
          <a:chExt cx="0" cy="0"/>
        </a:xfrm>
      </p:grpSpPr>
      <p:sp>
        <p:nvSpPr>
          <p:cNvPr id="241" name="Google Shape;241;p44"/>
          <p:cNvSpPr/>
          <p:nvPr/>
        </p:nvSpPr>
        <p:spPr>
          <a:xfrm>
            <a:off x="0" y="25"/>
            <a:ext cx="4458000" cy="51435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42" name="Google Shape;242;p44"/>
          <p:cNvSpPr txBox="1">
            <a:spLocks noGrp="1"/>
          </p:cNvSpPr>
          <p:nvPr>
            <p:ph type="body" idx="1"/>
          </p:nvPr>
        </p:nvSpPr>
        <p:spPr>
          <a:xfrm>
            <a:off x="4686175" y="1374213"/>
            <a:ext cx="3177600" cy="3115500"/>
          </a:xfrm>
          <a:prstGeom prst="rect">
            <a:avLst/>
          </a:prstGeom>
        </p:spPr>
        <p:txBody>
          <a:bodyPr spcFirstLastPara="1" wrap="square" lIns="0" tIns="0" rIns="0" bIns="0" anchor="t" anchorCtr="0">
            <a:noAutofit/>
          </a:bodyPr>
          <a:lstStyle>
            <a:lvl1pPr marL="457200" lvl="0" indent="-304800">
              <a:lnSpc>
                <a:spcPct val="100000"/>
              </a:lnSpc>
              <a:spcBef>
                <a:spcPts val="0"/>
              </a:spcBef>
              <a:spcAft>
                <a:spcPts val="0"/>
              </a:spcAft>
              <a:buClr>
                <a:schemeClr val="dk2"/>
              </a:buClr>
              <a:buSzPts val="1200"/>
              <a:buFont typeface="DM Sans"/>
              <a:buChar char="●"/>
              <a:defRPr>
                <a:solidFill>
                  <a:schemeClr val="dk2"/>
                </a:solidFill>
                <a:latin typeface="DM Sans"/>
                <a:ea typeface="DM Sans"/>
                <a:cs typeface="DM Sans"/>
                <a:sym typeface="DM Sans"/>
              </a:defRPr>
            </a:lvl1pPr>
            <a:lvl2pPr marL="914400" lvl="1"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lnSpc>
                <a:spcPct val="100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lnSpc>
                <a:spcPct val="100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243" name="Google Shape;243;p44"/>
          <p:cNvSpPr txBox="1"/>
          <p:nvPr/>
        </p:nvSpPr>
        <p:spPr>
          <a:xfrm>
            <a:off x="7214300" y="303588"/>
            <a:ext cx="1739400" cy="114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None/>
            </a:pPr>
            <a:r>
              <a:rPr lang="en" sz="700">
                <a:solidFill>
                  <a:schemeClr val="dk2"/>
                </a:solidFill>
                <a:latin typeface="DM Sans"/>
                <a:ea typeface="DM Sans"/>
                <a:cs typeface="DM Sans"/>
                <a:sym typeface="DM Sans"/>
              </a:rPr>
              <a:t>Confidential — Google DeepMind</a:t>
            </a:r>
            <a:endParaRPr sz="700">
              <a:solidFill>
                <a:schemeClr val="dk2"/>
              </a:solidFill>
              <a:latin typeface="DM Sans"/>
              <a:ea typeface="DM Sans"/>
              <a:cs typeface="DM Sans"/>
              <a:sym typeface="DM Sans"/>
            </a:endParaRPr>
          </a:p>
        </p:txBody>
      </p:sp>
      <p:sp>
        <p:nvSpPr>
          <p:cNvPr id="244" name="Google Shape;244;p44"/>
          <p:cNvSpPr txBox="1">
            <a:spLocks noGrp="1"/>
          </p:cNvSpPr>
          <p:nvPr>
            <p:ph type="title"/>
          </p:nvPr>
        </p:nvSpPr>
        <p:spPr>
          <a:xfrm>
            <a:off x="4686175" y="278600"/>
            <a:ext cx="2496600" cy="701700"/>
          </a:xfrm>
          <a:prstGeom prst="rect">
            <a:avLst/>
          </a:prstGeom>
          <a:noFill/>
          <a:ln>
            <a:noFill/>
          </a:ln>
        </p:spPr>
        <p:txBody>
          <a:bodyPr spcFirstLastPara="1" wrap="square" lIns="0" tIns="0" rIns="0" bIns="0" anchor="t" anchorCtr="0">
            <a:noAutofit/>
          </a:bodyPr>
          <a:lstStyle>
            <a:lvl1pPr lvl="0">
              <a:lnSpc>
                <a:spcPct val="90000"/>
              </a:lnSpc>
              <a:spcBef>
                <a:spcPts val="0"/>
              </a:spcBef>
              <a:spcAft>
                <a:spcPts val="0"/>
              </a:spcAft>
              <a:buNone/>
              <a:defRPr sz="2200">
                <a:solidFill>
                  <a:schemeClr val="dk2"/>
                </a:solidFill>
                <a:latin typeface="DM Sans Medium"/>
                <a:ea typeface="DM Sans Medium"/>
                <a:cs typeface="DM Sans Medium"/>
                <a:sym typeface="DM Sans Medium"/>
              </a:defRPr>
            </a:lvl1pPr>
            <a:lvl2pPr lvl="1">
              <a:lnSpc>
                <a:spcPct val="90000"/>
              </a:lnSpc>
              <a:spcBef>
                <a:spcPts val="0"/>
              </a:spcBef>
              <a:spcAft>
                <a:spcPts val="0"/>
              </a:spcAft>
              <a:buNone/>
              <a:defRPr sz="2200">
                <a:solidFill>
                  <a:schemeClr val="dk2"/>
                </a:solidFill>
                <a:latin typeface="DM Sans Medium"/>
                <a:ea typeface="DM Sans Medium"/>
                <a:cs typeface="DM Sans Medium"/>
                <a:sym typeface="DM Sans Medium"/>
              </a:defRPr>
            </a:lvl2pPr>
            <a:lvl3pPr lvl="2">
              <a:lnSpc>
                <a:spcPct val="90000"/>
              </a:lnSpc>
              <a:spcBef>
                <a:spcPts val="0"/>
              </a:spcBef>
              <a:spcAft>
                <a:spcPts val="0"/>
              </a:spcAft>
              <a:buNone/>
              <a:defRPr sz="2200">
                <a:solidFill>
                  <a:schemeClr val="dk2"/>
                </a:solidFill>
                <a:latin typeface="DM Sans Medium"/>
                <a:ea typeface="DM Sans Medium"/>
                <a:cs typeface="DM Sans Medium"/>
                <a:sym typeface="DM Sans Medium"/>
              </a:defRPr>
            </a:lvl3pPr>
            <a:lvl4pPr lvl="3">
              <a:lnSpc>
                <a:spcPct val="90000"/>
              </a:lnSpc>
              <a:spcBef>
                <a:spcPts val="0"/>
              </a:spcBef>
              <a:spcAft>
                <a:spcPts val="0"/>
              </a:spcAft>
              <a:buNone/>
              <a:defRPr sz="2200">
                <a:solidFill>
                  <a:schemeClr val="dk2"/>
                </a:solidFill>
                <a:latin typeface="DM Sans Medium"/>
                <a:ea typeface="DM Sans Medium"/>
                <a:cs typeface="DM Sans Medium"/>
                <a:sym typeface="DM Sans Medium"/>
              </a:defRPr>
            </a:lvl4pPr>
            <a:lvl5pPr lvl="4">
              <a:lnSpc>
                <a:spcPct val="90000"/>
              </a:lnSpc>
              <a:spcBef>
                <a:spcPts val="0"/>
              </a:spcBef>
              <a:spcAft>
                <a:spcPts val="0"/>
              </a:spcAft>
              <a:buNone/>
              <a:defRPr sz="2200">
                <a:solidFill>
                  <a:schemeClr val="dk2"/>
                </a:solidFill>
                <a:latin typeface="DM Sans Medium"/>
                <a:ea typeface="DM Sans Medium"/>
                <a:cs typeface="DM Sans Medium"/>
                <a:sym typeface="DM Sans Medium"/>
              </a:defRPr>
            </a:lvl5pPr>
            <a:lvl6pPr lvl="5">
              <a:lnSpc>
                <a:spcPct val="90000"/>
              </a:lnSpc>
              <a:spcBef>
                <a:spcPts val="0"/>
              </a:spcBef>
              <a:spcAft>
                <a:spcPts val="0"/>
              </a:spcAft>
              <a:buNone/>
              <a:defRPr sz="2200">
                <a:solidFill>
                  <a:schemeClr val="dk2"/>
                </a:solidFill>
                <a:latin typeface="DM Sans Medium"/>
                <a:ea typeface="DM Sans Medium"/>
                <a:cs typeface="DM Sans Medium"/>
                <a:sym typeface="DM Sans Medium"/>
              </a:defRPr>
            </a:lvl6pPr>
            <a:lvl7pPr lvl="6">
              <a:lnSpc>
                <a:spcPct val="90000"/>
              </a:lnSpc>
              <a:spcBef>
                <a:spcPts val="0"/>
              </a:spcBef>
              <a:spcAft>
                <a:spcPts val="0"/>
              </a:spcAft>
              <a:buNone/>
              <a:defRPr sz="2200">
                <a:solidFill>
                  <a:schemeClr val="dk2"/>
                </a:solidFill>
                <a:latin typeface="DM Sans Medium"/>
                <a:ea typeface="DM Sans Medium"/>
                <a:cs typeface="DM Sans Medium"/>
                <a:sym typeface="DM Sans Medium"/>
              </a:defRPr>
            </a:lvl7pPr>
            <a:lvl8pPr lvl="7">
              <a:lnSpc>
                <a:spcPct val="90000"/>
              </a:lnSpc>
              <a:spcBef>
                <a:spcPts val="0"/>
              </a:spcBef>
              <a:spcAft>
                <a:spcPts val="0"/>
              </a:spcAft>
              <a:buNone/>
              <a:defRPr sz="2200">
                <a:solidFill>
                  <a:schemeClr val="dk2"/>
                </a:solidFill>
                <a:latin typeface="DM Sans Medium"/>
                <a:ea typeface="DM Sans Medium"/>
                <a:cs typeface="DM Sans Medium"/>
                <a:sym typeface="DM Sans Medium"/>
              </a:defRPr>
            </a:lvl8pPr>
            <a:lvl9pPr lvl="8">
              <a:lnSpc>
                <a:spcPct val="90000"/>
              </a:lnSpc>
              <a:spcBef>
                <a:spcPts val="0"/>
              </a:spcBef>
              <a:spcAft>
                <a:spcPts val="0"/>
              </a:spcAft>
              <a:buNone/>
              <a:defRPr sz="2200">
                <a:solidFill>
                  <a:schemeClr val="dk2"/>
                </a:solidFill>
                <a:latin typeface="DM Sans Medium"/>
                <a:ea typeface="DM Sans Medium"/>
                <a:cs typeface="DM Sans Medium"/>
                <a:sym typeface="DM Sans Medium"/>
              </a:defRPr>
            </a:lvl9pPr>
          </a:lstStyle>
          <a:p>
            <a:endParaRPr/>
          </a:p>
        </p:txBody>
      </p:sp>
      <p:sp>
        <p:nvSpPr>
          <p:cNvPr id="245" name="Google Shape;245;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ZZ - Palette">
  <p:cSld name="BLANK_1_1_1_1_1_1_1_1_1_1_1_1_1_1_1_1_1_1_1_1_1_1_1_1_1_1_1_1_1_1_1_1_1_1_1_1_1_1_1_1_2_1">
    <p:spTree>
      <p:nvGrpSpPr>
        <p:cNvPr id="1" name="Shape 246"/>
        <p:cNvGrpSpPr/>
        <p:nvPr/>
      </p:nvGrpSpPr>
      <p:grpSpPr>
        <a:xfrm>
          <a:off x="0" y="0"/>
          <a:ext cx="0" cy="0"/>
          <a:chOff x="0" y="0"/>
          <a:chExt cx="0" cy="0"/>
        </a:xfrm>
      </p:grpSpPr>
      <p:sp>
        <p:nvSpPr>
          <p:cNvPr id="247" name="Google Shape;247;p45"/>
          <p:cNvSpPr/>
          <p:nvPr/>
        </p:nvSpPr>
        <p:spPr>
          <a:xfrm>
            <a:off x="-1" y="0"/>
            <a:ext cx="762667" cy="685267"/>
          </a:xfrm>
          <a:custGeom>
            <a:avLst/>
            <a:gdLst/>
            <a:ahLst/>
            <a:cxnLst/>
            <a:rect l="l" t="t" r="r" b="b"/>
            <a:pathLst>
              <a:path w="647700" h="518160" extrusionOk="0">
                <a:moveTo>
                  <a:pt x="0" y="0"/>
                </a:moveTo>
                <a:lnTo>
                  <a:pt x="647700" y="0"/>
                </a:lnTo>
                <a:lnTo>
                  <a:pt x="647700" y="518160"/>
                </a:lnTo>
                <a:lnTo>
                  <a:pt x="0" y="518160"/>
                </a:lnTo>
                <a:close/>
              </a:path>
            </a:pathLst>
          </a:custGeom>
          <a:solidFill>
            <a:srgbClr val="79777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Neutral</a:t>
            </a:r>
            <a:endParaRPr sz="600" i="0" u="none" strike="noStrike" cap="none">
              <a:solidFill>
                <a:schemeClr val="lt1"/>
              </a:solidFill>
              <a:latin typeface="DM Mono"/>
              <a:ea typeface="DM Mono"/>
              <a:cs typeface="DM Mono"/>
              <a:sym typeface="DM Mono"/>
            </a:endParaRPr>
          </a:p>
        </p:txBody>
      </p:sp>
      <p:sp>
        <p:nvSpPr>
          <p:cNvPr id="248" name="Google Shape;248;p45"/>
          <p:cNvSpPr/>
          <p:nvPr/>
        </p:nvSpPr>
        <p:spPr>
          <a:xfrm>
            <a:off x="-1" y="685800"/>
            <a:ext cx="762667" cy="342633"/>
          </a:xfrm>
          <a:custGeom>
            <a:avLst/>
            <a:gdLst/>
            <a:ahLst/>
            <a:cxnLst/>
            <a:rect l="l" t="t" r="r" b="b"/>
            <a:pathLst>
              <a:path w="647700" h="259080" extrusionOk="0">
                <a:moveTo>
                  <a:pt x="0" y="200"/>
                </a:moveTo>
                <a:lnTo>
                  <a:pt x="647700" y="200"/>
                </a:lnTo>
                <a:lnTo>
                  <a:pt x="647700" y="259280"/>
                </a:lnTo>
                <a:lnTo>
                  <a:pt x="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249" name="Google Shape;249;p45"/>
          <p:cNvSpPr/>
          <p:nvPr/>
        </p:nvSpPr>
        <p:spPr>
          <a:xfrm>
            <a:off x="-1" y="1028700"/>
            <a:ext cx="762667" cy="342633"/>
          </a:xfrm>
          <a:custGeom>
            <a:avLst/>
            <a:gdLst/>
            <a:ahLst/>
            <a:cxnLst/>
            <a:rect l="l" t="t" r="r" b="b"/>
            <a:pathLst>
              <a:path w="647700" h="259080" extrusionOk="0">
                <a:moveTo>
                  <a:pt x="0" y="300"/>
                </a:moveTo>
                <a:lnTo>
                  <a:pt x="647700" y="300"/>
                </a:lnTo>
                <a:lnTo>
                  <a:pt x="647700" y="259380"/>
                </a:lnTo>
                <a:lnTo>
                  <a:pt x="0" y="259380"/>
                </a:lnTo>
                <a:close/>
              </a:path>
            </a:pathLst>
          </a:custGeom>
          <a:solidFill>
            <a:srgbClr val="1C1B1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250" name="Google Shape;250;p45"/>
          <p:cNvSpPr/>
          <p:nvPr/>
        </p:nvSpPr>
        <p:spPr>
          <a:xfrm>
            <a:off x="-1" y="1371600"/>
            <a:ext cx="762667" cy="342633"/>
          </a:xfrm>
          <a:custGeom>
            <a:avLst/>
            <a:gdLst/>
            <a:ahLst/>
            <a:cxnLst/>
            <a:rect l="l" t="t" r="r" b="b"/>
            <a:pathLst>
              <a:path w="647700" h="259080" extrusionOk="0">
                <a:moveTo>
                  <a:pt x="0" y="400"/>
                </a:moveTo>
                <a:lnTo>
                  <a:pt x="647700" y="400"/>
                </a:lnTo>
                <a:lnTo>
                  <a:pt x="647700" y="259480"/>
                </a:lnTo>
                <a:lnTo>
                  <a:pt x="0" y="259480"/>
                </a:lnTo>
                <a:close/>
              </a:path>
            </a:pathLst>
          </a:custGeom>
          <a:solidFill>
            <a:srgbClr val="3130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251" name="Google Shape;251;p45"/>
          <p:cNvSpPr/>
          <p:nvPr/>
        </p:nvSpPr>
        <p:spPr>
          <a:xfrm>
            <a:off x="-1" y="1714500"/>
            <a:ext cx="762667" cy="342633"/>
          </a:xfrm>
          <a:custGeom>
            <a:avLst/>
            <a:gdLst/>
            <a:ahLst/>
            <a:cxnLst/>
            <a:rect l="l" t="t" r="r" b="b"/>
            <a:pathLst>
              <a:path w="647700" h="259080" extrusionOk="0">
                <a:moveTo>
                  <a:pt x="0" y="500"/>
                </a:moveTo>
                <a:lnTo>
                  <a:pt x="647700" y="500"/>
                </a:lnTo>
                <a:lnTo>
                  <a:pt x="647700" y="259580"/>
                </a:lnTo>
                <a:lnTo>
                  <a:pt x="0" y="259580"/>
                </a:lnTo>
                <a:close/>
              </a:path>
            </a:pathLst>
          </a:custGeom>
          <a:solidFill>
            <a:srgbClr val="48474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252" name="Google Shape;252;p45"/>
          <p:cNvSpPr/>
          <p:nvPr/>
        </p:nvSpPr>
        <p:spPr>
          <a:xfrm>
            <a:off x="-1" y="2057400"/>
            <a:ext cx="762667" cy="342633"/>
          </a:xfrm>
          <a:custGeom>
            <a:avLst/>
            <a:gdLst/>
            <a:ahLst/>
            <a:cxnLst/>
            <a:rect l="l" t="t" r="r" b="b"/>
            <a:pathLst>
              <a:path w="647700" h="259080" extrusionOk="0">
                <a:moveTo>
                  <a:pt x="0" y="600"/>
                </a:moveTo>
                <a:lnTo>
                  <a:pt x="647700" y="600"/>
                </a:lnTo>
                <a:lnTo>
                  <a:pt x="647700" y="259680"/>
                </a:lnTo>
                <a:lnTo>
                  <a:pt x="0" y="259680"/>
                </a:lnTo>
                <a:close/>
              </a:path>
            </a:pathLst>
          </a:custGeom>
          <a:solidFill>
            <a:srgbClr val="605E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253" name="Google Shape;253;p45"/>
          <p:cNvSpPr/>
          <p:nvPr/>
        </p:nvSpPr>
        <p:spPr>
          <a:xfrm>
            <a:off x="-1" y="2400300"/>
            <a:ext cx="762667" cy="342633"/>
          </a:xfrm>
          <a:custGeom>
            <a:avLst/>
            <a:gdLst/>
            <a:ahLst/>
            <a:cxnLst/>
            <a:rect l="l" t="t" r="r" b="b"/>
            <a:pathLst>
              <a:path w="647700" h="259080" extrusionOk="0">
                <a:moveTo>
                  <a:pt x="0" y="700"/>
                </a:moveTo>
                <a:lnTo>
                  <a:pt x="647700" y="700"/>
                </a:lnTo>
                <a:lnTo>
                  <a:pt x="647700" y="259780"/>
                </a:lnTo>
                <a:lnTo>
                  <a:pt x="0" y="259780"/>
                </a:lnTo>
                <a:close/>
              </a:path>
            </a:pathLst>
          </a:custGeom>
          <a:solidFill>
            <a:srgbClr val="79777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254" name="Google Shape;254;p45"/>
          <p:cNvSpPr/>
          <p:nvPr/>
        </p:nvSpPr>
        <p:spPr>
          <a:xfrm>
            <a:off x="-1" y="2743200"/>
            <a:ext cx="762667" cy="342633"/>
          </a:xfrm>
          <a:custGeom>
            <a:avLst/>
            <a:gdLst/>
            <a:ahLst/>
            <a:cxnLst/>
            <a:rect l="l" t="t" r="r" b="b"/>
            <a:pathLst>
              <a:path w="647700" h="259080" extrusionOk="0">
                <a:moveTo>
                  <a:pt x="0" y="800"/>
                </a:moveTo>
                <a:lnTo>
                  <a:pt x="647700" y="800"/>
                </a:lnTo>
                <a:lnTo>
                  <a:pt x="647700" y="259880"/>
                </a:lnTo>
                <a:lnTo>
                  <a:pt x="0" y="259880"/>
                </a:lnTo>
                <a:close/>
              </a:path>
            </a:pathLst>
          </a:custGeom>
          <a:solidFill>
            <a:srgbClr val="92908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255" name="Google Shape;255;p45"/>
          <p:cNvSpPr/>
          <p:nvPr/>
        </p:nvSpPr>
        <p:spPr>
          <a:xfrm>
            <a:off x="-1" y="3086100"/>
            <a:ext cx="762667" cy="342633"/>
          </a:xfrm>
          <a:custGeom>
            <a:avLst/>
            <a:gdLst/>
            <a:ahLst/>
            <a:cxnLst/>
            <a:rect l="l" t="t" r="r" b="b"/>
            <a:pathLst>
              <a:path w="647700" h="259080" extrusionOk="0">
                <a:moveTo>
                  <a:pt x="0" y="900"/>
                </a:moveTo>
                <a:lnTo>
                  <a:pt x="647700" y="900"/>
                </a:lnTo>
                <a:lnTo>
                  <a:pt x="647700" y="259980"/>
                </a:lnTo>
                <a:lnTo>
                  <a:pt x="0" y="259980"/>
                </a:lnTo>
                <a:close/>
              </a:path>
            </a:pathLst>
          </a:custGeom>
          <a:solidFill>
            <a:srgbClr val="AEABA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256" name="Google Shape;256;p45"/>
          <p:cNvSpPr/>
          <p:nvPr/>
        </p:nvSpPr>
        <p:spPr>
          <a:xfrm>
            <a:off x="-1" y="3429000"/>
            <a:ext cx="762667" cy="342633"/>
          </a:xfrm>
          <a:custGeom>
            <a:avLst/>
            <a:gdLst/>
            <a:ahLst/>
            <a:cxnLst/>
            <a:rect l="l" t="t" r="r" b="b"/>
            <a:pathLst>
              <a:path w="647700" h="259080" extrusionOk="0">
                <a:moveTo>
                  <a:pt x="0" y="1000"/>
                </a:moveTo>
                <a:lnTo>
                  <a:pt x="647700" y="1000"/>
                </a:lnTo>
                <a:lnTo>
                  <a:pt x="647700" y="260080"/>
                </a:lnTo>
                <a:lnTo>
                  <a:pt x="0" y="260080"/>
                </a:lnTo>
                <a:close/>
              </a:path>
            </a:pathLst>
          </a:custGeom>
          <a:solidFill>
            <a:srgbClr val="C9C6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257" name="Google Shape;257;p45"/>
          <p:cNvSpPr/>
          <p:nvPr/>
        </p:nvSpPr>
        <p:spPr>
          <a:xfrm>
            <a:off x="-1" y="3771900"/>
            <a:ext cx="762667" cy="342633"/>
          </a:xfrm>
          <a:custGeom>
            <a:avLst/>
            <a:gdLst/>
            <a:ahLst/>
            <a:cxnLst/>
            <a:rect l="l" t="t" r="r" b="b"/>
            <a:pathLst>
              <a:path w="647700" h="259080" extrusionOk="0">
                <a:moveTo>
                  <a:pt x="0" y="1100"/>
                </a:moveTo>
                <a:lnTo>
                  <a:pt x="647700" y="1100"/>
                </a:lnTo>
                <a:lnTo>
                  <a:pt x="647700" y="260180"/>
                </a:lnTo>
                <a:lnTo>
                  <a:pt x="0" y="260180"/>
                </a:lnTo>
                <a:close/>
              </a:path>
            </a:pathLst>
          </a:custGeom>
          <a:solidFill>
            <a:srgbClr val="E6E2D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258" name="Google Shape;258;p45"/>
          <p:cNvSpPr/>
          <p:nvPr/>
        </p:nvSpPr>
        <p:spPr>
          <a:xfrm>
            <a:off x="-1" y="4114800"/>
            <a:ext cx="762667" cy="342633"/>
          </a:xfrm>
          <a:custGeom>
            <a:avLst/>
            <a:gdLst/>
            <a:ahLst/>
            <a:cxnLst/>
            <a:rect l="l" t="t" r="r" b="b"/>
            <a:pathLst>
              <a:path w="647700" h="259080" extrusionOk="0">
                <a:moveTo>
                  <a:pt x="0" y="1200"/>
                </a:moveTo>
                <a:lnTo>
                  <a:pt x="647700" y="1200"/>
                </a:lnTo>
                <a:lnTo>
                  <a:pt x="647700" y="260280"/>
                </a:lnTo>
                <a:lnTo>
                  <a:pt x="0" y="260280"/>
                </a:lnTo>
                <a:close/>
              </a:path>
            </a:pathLst>
          </a:custGeom>
          <a:solidFill>
            <a:srgbClr val="F4F0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259" name="Google Shape;259;p45"/>
          <p:cNvSpPr/>
          <p:nvPr/>
        </p:nvSpPr>
        <p:spPr>
          <a:xfrm>
            <a:off x="-1" y="4457700"/>
            <a:ext cx="762667" cy="342633"/>
          </a:xfrm>
          <a:custGeom>
            <a:avLst/>
            <a:gdLst/>
            <a:ahLst/>
            <a:cxnLst/>
            <a:rect l="l" t="t" r="r" b="b"/>
            <a:pathLst>
              <a:path w="647700" h="259080" extrusionOk="0">
                <a:moveTo>
                  <a:pt x="0" y="1300"/>
                </a:moveTo>
                <a:lnTo>
                  <a:pt x="647700" y="1300"/>
                </a:lnTo>
                <a:lnTo>
                  <a:pt x="647700" y="260380"/>
                </a:lnTo>
                <a:lnTo>
                  <a:pt x="0" y="260380"/>
                </a:lnTo>
                <a:close/>
              </a:path>
            </a:pathLst>
          </a:custGeom>
          <a:solidFill>
            <a:srgbClr val="FFFCF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260" name="Google Shape;260;p45"/>
          <p:cNvSpPr/>
          <p:nvPr/>
        </p:nvSpPr>
        <p:spPr>
          <a:xfrm>
            <a:off x="-1" y="4800600"/>
            <a:ext cx="762667" cy="342633"/>
          </a:xfrm>
          <a:custGeom>
            <a:avLst/>
            <a:gdLst/>
            <a:ahLst/>
            <a:cxnLst/>
            <a:rect l="l" t="t" r="r" b="b"/>
            <a:pathLst>
              <a:path w="647700" h="259080" extrusionOk="0">
                <a:moveTo>
                  <a:pt x="0" y="1400"/>
                </a:moveTo>
                <a:lnTo>
                  <a:pt x="647700" y="1400"/>
                </a:lnTo>
                <a:lnTo>
                  <a:pt x="647700" y="260480"/>
                </a:lnTo>
                <a:lnTo>
                  <a:pt x="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261" name="Google Shape;261;p45"/>
          <p:cNvSpPr/>
          <p:nvPr/>
        </p:nvSpPr>
        <p:spPr>
          <a:xfrm>
            <a:off x="761999" y="0"/>
            <a:ext cx="762667" cy="685267"/>
          </a:xfrm>
          <a:custGeom>
            <a:avLst/>
            <a:gdLst/>
            <a:ahLst/>
            <a:cxnLst/>
            <a:rect l="l" t="t" r="r" b="b"/>
            <a:pathLst>
              <a:path w="647700" h="518160" extrusionOk="0">
                <a:moveTo>
                  <a:pt x="250" y="0"/>
                </a:moveTo>
                <a:lnTo>
                  <a:pt x="647950" y="0"/>
                </a:lnTo>
                <a:lnTo>
                  <a:pt x="647950" y="518160"/>
                </a:lnTo>
                <a:lnTo>
                  <a:pt x="250" y="518160"/>
                </a:lnTo>
                <a:close/>
              </a:path>
            </a:pathLst>
          </a:custGeom>
          <a:solidFill>
            <a:srgbClr val="7577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Neutral Variant</a:t>
            </a:r>
            <a:endParaRPr sz="600" i="0" u="none" strike="noStrike" cap="none">
              <a:solidFill>
                <a:schemeClr val="lt1"/>
              </a:solidFill>
              <a:latin typeface="DM Mono"/>
              <a:ea typeface="DM Mono"/>
              <a:cs typeface="DM Mono"/>
              <a:sym typeface="DM Mono"/>
            </a:endParaRPr>
          </a:p>
        </p:txBody>
      </p:sp>
      <p:sp>
        <p:nvSpPr>
          <p:cNvPr id="262" name="Google Shape;262;p45"/>
          <p:cNvSpPr/>
          <p:nvPr/>
        </p:nvSpPr>
        <p:spPr>
          <a:xfrm>
            <a:off x="761999" y="685800"/>
            <a:ext cx="762667" cy="342633"/>
          </a:xfrm>
          <a:custGeom>
            <a:avLst/>
            <a:gdLst/>
            <a:ahLst/>
            <a:cxnLst/>
            <a:rect l="l" t="t" r="r" b="b"/>
            <a:pathLst>
              <a:path w="647700" h="259080" extrusionOk="0">
                <a:moveTo>
                  <a:pt x="250" y="200"/>
                </a:moveTo>
                <a:lnTo>
                  <a:pt x="647950" y="200"/>
                </a:lnTo>
                <a:lnTo>
                  <a:pt x="647950" y="259280"/>
                </a:lnTo>
                <a:lnTo>
                  <a:pt x="25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263" name="Google Shape;263;p45"/>
          <p:cNvSpPr/>
          <p:nvPr/>
        </p:nvSpPr>
        <p:spPr>
          <a:xfrm>
            <a:off x="761999" y="1028700"/>
            <a:ext cx="762667" cy="342633"/>
          </a:xfrm>
          <a:custGeom>
            <a:avLst/>
            <a:gdLst/>
            <a:ahLst/>
            <a:cxnLst/>
            <a:rect l="l" t="t" r="r" b="b"/>
            <a:pathLst>
              <a:path w="647700" h="259080" extrusionOk="0">
                <a:moveTo>
                  <a:pt x="250" y="300"/>
                </a:moveTo>
                <a:lnTo>
                  <a:pt x="647950" y="300"/>
                </a:lnTo>
                <a:lnTo>
                  <a:pt x="647950" y="259380"/>
                </a:lnTo>
                <a:lnTo>
                  <a:pt x="250" y="259380"/>
                </a:lnTo>
                <a:close/>
              </a:path>
            </a:pathLst>
          </a:custGeom>
          <a:solidFill>
            <a:srgbClr val="191B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264" name="Google Shape;264;p45"/>
          <p:cNvSpPr/>
          <p:nvPr/>
        </p:nvSpPr>
        <p:spPr>
          <a:xfrm>
            <a:off x="761999" y="1371600"/>
            <a:ext cx="762667" cy="342633"/>
          </a:xfrm>
          <a:custGeom>
            <a:avLst/>
            <a:gdLst/>
            <a:ahLst/>
            <a:cxnLst/>
            <a:rect l="l" t="t" r="r" b="b"/>
            <a:pathLst>
              <a:path w="647700" h="259080" extrusionOk="0">
                <a:moveTo>
                  <a:pt x="250" y="400"/>
                </a:moveTo>
                <a:lnTo>
                  <a:pt x="647950" y="400"/>
                </a:lnTo>
                <a:lnTo>
                  <a:pt x="647950" y="259480"/>
                </a:lnTo>
                <a:lnTo>
                  <a:pt x="250" y="259480"/>
                </a:lnTo>
                <a:close/>
              </a:path>
            </a:pathLst>
          </a:custGeom>
          <a:solidFill>
            <a:srgbClr val="2E303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265" name="Google Shape;265;p45"/>
          <p:cNvSpPr/>
          <p:nvPr/>
        </p:nvSpPr>
        <p:spPr>
          <a:xfrm>
            <a:off x="761999" y="1714500"/>
            <a:ext cx="762667" cy="342633"/>
          </a:xfrm>
          <a:custGeom>
            <a:avLst/>
            <a:gdLst/>
            <a:ahLst/>
            <a:cxnLst/>
            <a:rect l="l" t="t" r="r" b="b"/>
            <a:pathLst>
              <a:path w="647700" h="259080" extrusionOk="0">
                <a:moveTo>
                  <a:pt x="250" y="500"/>
                </a:moveTo>
                <a:lnTo>
                  <a:pt x="647950" y="500"/>
                </a:lnTo>
                <a:lnTo>
                  <a:pt x="647950" y="259580"/>
                </a:lnTo>
                <a:lnTo>
                  <a:pt x="250" y="259580"/>
                </a:lnTo>
                <a:close/>
              </a:path>
            </a:pathLst>
          </a:custGeom>
          <a:solidFill>
            <a:srgbClr val="44464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266" name="Google Shape;266;p45"/>
          <p:cNvSpPr/>
          <p:nvPr/>
        </p:nvSpPr>
        <p:spPr>
          <a:xfrm>
            <a:off x="761999" y="2057400"/>
            <a:ext cx="762667" cy="342633"/>
          </a:xfrm>
          <a:custGeom>
            <a:avLst/>
            <a:gdLst/>
            <a:ahLst/>
            <a:cxnLst/>
            <a:rect l="l" t="t" r="r" b="b"/>
            <a:pathLst>
              <a:path w="647700" h="259080" extrusionOk="0">
                <a:moveTo>
                  <a:pt x="250" y="600"/>
                </a:moveTo>
                <a:lnTo>
                  <a:pt x="647950" y="600"/>
                </a:lnTo>
                <a:lnTo>
                  <a:pt x="647950" y="259680"/>
                </a:lnTo>
                <a:lnTo>
                  <a:pt x="250" y="259680"/>
                </a:lnTo>
                <a:close/>
              </a:path>
            </a:pathLst>
          </a:custGeom>
          <a:solidFill>
            <a:srgbClr val="5C5E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267" name="Google Shape;267;p45"/>
          <p:cNvSpPr/>
          <p:nvPr/>
        </p:nvSpPr>
        <p:spPr>
          <a:xfrm>
            <a:off x="761999" y="2400300"/>
            <a:ext cx="762667" cy="342633"/>
          </a:xfrm>
          <a:custGeom>
            <a:avLst/>
            <a:gdLst/>
            <a:ahLst/>
            <a:cxnLst/>
            <a:rect l="l" t="t" r="r" b="b"/>
            <a:pathLst>
              <a:path w="647700" h="259080" extrusionOk="0">
                <a:moveTo>
                  <a:pt x="250" y="700"/>
                </a:moveTo>
                <a:lnTo>
                  <a:pt x="647950" y="700"/>
                </a:lnTo>
                <a:lnTo>
                  <a:pt x="647950" y="259780"/>
                </a:lnTo>
                <a:lnTo>
                  <a:pt x="250" y="259780"/>
                </a:lnTo>
                <a:close/>
              </a:path>
            </a:pathLst>
          </a:custGeom>
          <a:solidFill>
            <a:srgbClr val="7577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268" name="Google Shape;268;p45"/>
          <p:cNvSpPr/>
          <p:nvPr/>
        </p:nvSpPr>
        <p:spPr>
          <a:xfrm>
            <a:off x="761999" y="2743200"/>
            <a:ext cx="762667" cy="342633"/>
          </a:xfrm>
          <a:custGeom>
            <a:avLst/>
            <a:gdLst/>
            <a:ahLst/>
            <a:cxnLst/>
            <a:rect l="l" t="t" r="r" b="b"/>
            <a:pathLst>
              <a:path w="647700" h="259080" extrusionOk="0">
                <a:moveTo>
                  <a:pt x="250" y="800"/>
                </a:moveTo>
                <a:lnTo>
                  <a:pt x="647950" y="800"/>
                </a:lnTo>
                <a:lnTo>
                  <a:pt x="647950" y="259880"/>
                </a:lnTo>
                <a:lnTo>
                  <a:pt x="250" y="259880"/>
                </a:lnTo>
                <a:close/>
              </a:path>
            </a:pathLst>
          </a:custGeom>
          <a:solidFill>
            <a:srgbClr val="8F90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269" name="Google Shape;269;p45"/>
          <p:cNvSpPr/>
          <p:nvPr/>
        </p:nvSpPr>
        <p:spPr>
          <a:xfrm>
            <a:off x="761999" y="3086100"/>
            <a:ext cx="762667" cy="342633"/>
          </a:xfrm>
          <a:custGeom>
            <a:avLst/>
            <a:gdLst/>
            <a:ahLst/>
            <a:cxnLst/>
            <a:rect l="l" t="t" r="r" b="b"/>
            <a:pathLst>
              <a:path w="647700" h="259080" extrusionOk="0">
                <a:moveTo>
                  <a:pt x="250" y="900"/>
                </a:moveTo>
                <a:lnTo>
                  <a:pt x="647950" y="900"/>
                </a:lnTo>
                <a:lnTo>
                  <a:pt x="647950" y="259980"/>
                </a:lnTo>
                <a:lnTo>
                  <a:pt x="250" y="259980"/>
                </a:lnTo>
                <a:close/>
              </a:path>
            </a:pathLst>
          </a:custGeom>
          <a:solidFill>
            <a:srgbClr val="AAABB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270" name="Google Shape;270;p45"/>
          <p:cNvSpPr/>
          <p:nvPr/>
        </p:nvSpPr>
        <p:spPr>
          <a:xfrm>
            <a:off x="761999" y="3429000"/>
            <a:ext cx="762667" cy="342633"/>
          </a:xfrm>
          <a:custGeom>
            <a:avLst/>
            <a:gdLst/>
            <a:ahLst/>
            <a:cxnLst/>
            <a:rect l="l" t="t" r="r" b="b"/>
            <a:pathLst>
              <a:path w="647700" h="259080" extrusionOk="0">
                <a:moveTo>
                  <a:pt x="250" y="1000"/>
                </a:moveTo>
                <a:lnTo>
                  <a:pt x="647950" y="1000"/>
                </a:lnTo>
                <a:lnTo>
                  <a:pt x="647950" y="260080"/>
                </a:lnTo>
                <a:lnTo>
                  <a:pt x="250" y="260080"/>
                </a:lnTo>
                <a:close/>
              </a:path>
            </a:pathLst>
          </a:custGeom>
          <a:solidFill>
            <a:srgbClr val="C5C6D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271" name="Google Shape;271;p45"/>
          <p:cNvSpPr/>
          <p:nvPr/>
        </p:nvSpPr>
        <p:spPr>
          <a:xfrm>
            <a:off x="761999" y="3771900"/>
            <a:ext cx="762667" cy="342633"/>
          </a:xfrm>
          <a:custGeom>
            <a:avLst/>
            <a:gdLst/>
            <a:ahLst/>
            <a:cxnLst/>
            <a:rect l="l" t="t" r="r" b="b"/>
            <a:pathLst>
              <a:path w="647700" h="259080" extrusionOk="0">
                <a:moveTo>
                  <a:pt x="250" y="1100"/>
                </a:moveTo>
                <a:lnTo>
                  <a:pt x="647950" y="1100"/>
                </a:lnTo>
                <a:lnTo>
                  <a:pt x="647950" y="260180"/>
                </a:lnTo>
                <a:lnTo>
                  <a:pt x="250" y="260180"/>
                </a:lnTo>
                <a:close/>
              </a:path>
            </a:pathLst>
          </a:custGeom>
          <a:solidFill>
            <a:srgbClr val="E1E2E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272" name="Google Shape;272;p45"/>
          <p:cNvSpPr/>
          <p:nvPr/>
        </p:nvSpPr>
        <p:spPr>
          <a:xfrm>
            <a:off x="761999" y="4114800"/>
            <a:ext cx="762667" cy="342633"/>
          </a:xfrm>
          <a:custGeom>
            <a:avLst/>
            <a:gdLst/>
            <a:ahLst/>
            <a:cxnLst/>
            <a:rect l="l" t="t" r="r" b="b"/>
            <a:pathLst>
              <a:path w="647700" h="259080" extrusionOk="0">
                <a:moveTo>
                  <a:pt x="250" y="1200"/>
                </a:moveTo>
                <a:lnTo>
                  <a:pt x="647950" y="1200"/>
                </a:lnTo>
                <a:lnTo>
                  <a:pt x="647950" y="260280"/>
                </a:lnTo>
                <a:lnTo>
                  <a:pt x="250" y="260280"/>
                </a:lnTo>
                <a:close/>
              </a:path>
            </a:pathLst>
          </a:custGeom>
          <a:solidFill>
            <a:srgbClr val="F0F0F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273" name="Google Shape;273;p45"/>
          <p:cNvSpPr/>
          <p:nvPr/>
        </p:nvSpPr>
        <p:spPr>
          <a:xfrm>
            <a:off x="761999" y="4457700"/>
            <a:ext cx="762667" cy="342633"/>
          </a:xfrm>
          <a:custGeom>
            <a:avLst/>
            <a:gdLst/>
            <a:ahLst/>
            <a:cxnLst/>
            <a:rect l="l" t="t" r="r" b="b"/>
            <a:pathLst>
              <a:path w="647700" h="259080" extrusionOk="0">
                <a:moveTo>
                  <a:pt x="250" y="1300"/>
                </a:moveTo>
                <a:lnTo>
                  <a:pt x="647950" y="1300"/>
                </a:lnTo>
                <a:lnTo>
                  <a:pt x="647950" y="260380"/>
                </a:lnTo>
                <a:lnTo>
                  <a:pt x="250" y="260380"/>
                </a:lnTo>
                <a:close/>
              </a:path>
            </a:pathLst>
          </a:custGeom>
          <a:solidFill>
            <a:srgbClr val="FDFB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274" name="Google Shape;274;p45"/>
          <p:cNvSpPr/>
          <p:nvPr/>
        </p:nvSpPr>
        <p:spPr>
          <a:xfrm>
            <a:off x="761999" y="4800600"/>
            <a:ext cx="762667" cy="342633"/>
          </a:xfrm>
          <a:custGeom>
            <a:avLst/>
            <a:gdLst/>
            <a:ahLst/>
            <a:cxnLst/>
            <a:rect l="l" t="t" r="r" b="b"/>
            <a:pathLst>
              <a:path w="647700" h="259080" extrusionOk="0">
                <a:moveTo>
                  <a:pt x="250" y="1400"/>
                </a:moveTo>
                <a:lnTo>
                  <a:pt x="647950" y="1400"/>
                </a:lnTo>
                <a:lnTo>
                  <a:pt x="647950" y="260480"/>
                </a:lnTo>
                <a:lnTo>
                  <a:pt x="25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275" name="Google Shape;275;p45"/>
          <p:cNvSpPr/>
          <p:nvPr/>
        </p:nvSpPr>
        <p:spPr>
          <a:xfrm>
            <a:off x="1523999" y="0"/>
            <a:ext cx="762667" cy="685267"/>
          </a:xfrm>
          <a:custGeom>
            <a:avLst/>
            <a:gdLst/>
            <a:ahLst/>
            <a:cxnLst/>
            <a:rect l="l" t="t" r="r" b="b"/>
            <a:pathLst>
              <a:path w="647700" h="518160" extrusionOk="0">
                <a:moveTo>
                  <a:pt x="500" y="0"/>
                </a:moveTo>
                <a:lnTo>
                  <a:pt x="648200" y="0"/>
                </a:lnTo>
                <a:lnTo>
                  <a:pt x="648200" y="518160"/>
                </a:lnTo>
                <a:lnTo>
                  <a:pt x="500" y="518160"/>
                </a:lnTo>
                <a:close/>
              </a:path>
            </a:pathLst>
          </a:custGeom>
          <a:solidFill>
            <a:srgbClr val="7114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Purple</a:t>
            </a:r>
            <a:endParaRPr sz="600" i="0" u="none" strike="noStrike" cap="none">
              <a:solidFill>
                <a:schemeClr val="lt1"/>
              </a:solidFill>
              <a:latin typeface="DM Mono"/>
              <a:ea typeface="DM Mono"/>
              <a:cs typeface="DM Mono"/>
              <a:sym typeface="DM Mono"/>
            </a:endParaRPr>
          </a:p>
        </p:txBody>
      </p:sp>
      <p:sp>
        <p:nvSpPr>
          <p:cNvPr id="276" name="Google Shape;276;p45"/>
          <p:cNvSpPr/>
          <p:nvPr/>
        </p:nvSpPr>
        <p:spPr>
          <a:xfrm>
            <a:off x="1523999" y="685800"/>
            <a:ext cx="762667" cy="342633"/>
          </a:xfrm>
          <a:custGeom>
            <a:avLst/>
            <a:gdLst/>
            <a:ahLst/>
            <a:cxnLst/>
            <a:rect l="l" t="t" r="r" b="b"/>
            <a:pathLst>
              <a:path w="647700" h="259080" extrusionOk="0">
                <a:moveTo>
                  <a:pt x="500" y="200"/>
                </a:moveTo>
                <a:lnTo>
                  <a:pt x="648200" y="200"/>
                </a:lnTo>
                <a:lnTo>
                  <a:pt x="648200" y="259280"/>
                </a:lnTo>
                <a:lnTo>
                  <a:pt x="50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277" name="Google Shape;277;p45"/>
          <p:cNvSpPr/>
          <p:nvPr/>
        </p:nvSpPr>
        <p:spPr>
          <a:xfrm>
            <a:off x="1523999" y="1028700"/>
            <a:ext cx="762667" cy="342633"/>
          </a:xfrm>
          <a:custGeom>
            <a:avLst/>
            <a:gdLst/>
            <a:ahLst/>
            <a:cxnLst/>
            <a:rect l="l" t="t" r="r" b="b"/>
            <a:pathLst>
              <a:path w="647700" h="259080" extrusionOk="0">
                <a:moveTo>
                  <a:pt x="500" y="300"/>
                </a:moveTo>
                <a:lnTo>
                  <a:pt x="648200" y="300"/>
                </a:lnTo>
                <a:lnTo>
                  <a:pt x="648200" y="259380"/>
                </a:lnTo>
                <a:lnTo>
                  <a:pt x="500" y="259380"/>
                </a:lnTo>
                <a:close/>
              </a:path>
            </a:pathLst>
          </a:custGeom>
          <a:solidFill>
            <a:srgbClr val="2300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278" name="Google Shape;278;p45"/>
          <p:cNvSpPr/>
          <p:nvPr/>
        </p:nvSpPr>
        <p:spPr>
          <a:xfrm>
            <a:off x="1523999" y="1371600"/>
            <a:ext cx="762667" cy="342633"/>
          </a:xfrm>
          <a:custGeom>
            <a:avLst/>
            <a:gdLst/>
            <a:ahLst/>
            <a:cxnLst/>
            <a:rect l="l" t="t" r="r" b="b"/>
            <a:pathLst>
              <a:path w="647700" h="259080" extrusionOk="0">
                <a:moveTo>
                  <a:pt x="500" y="400"/>
                </a:moveTo>
                <a:lnTo>
                  <a:pt x="648200" y="400"/>
                </a:lnTo>
                <a:lnTo>
                  <a:pt x="648200" y="259480"/>
                </a:lnTo>
                <a:lnTo>
                  <a:pt x="500" y="259480"/>
                </a:lnTo>
                <a:close/>
              </a:path>
            </a:pathLst>
          </a:custGeom>
          <a:solidFill>
            <a:srgbClr val="3C00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279" name="Google Shape;279;p45"/>
          <p:cNvSpPr/>
          <p:nvPr/>
        </p:nvSpPr>
        <p:spPr>
          <a:xfrm>
            <a:off x="1523999" y="1714500"/>
            <a:ext cx="762667" cy="342633"/>
          </a:xfrm>
          <a:custGeom>
            <a:avLst/>
            <a:gdLst/>
            <a:ahLst/>
            <a:cxnLst/>
            <a:rect l="l" t="t" r="r" b="b"/>
            <a:pathLst>
              <a:path w="647700" h="259080" extrusionOk="0">
                <a:moveTo>
                  <a:pt x="500" y="500"/>
                </a:moveTo>
                <a:lnTo>
                  <a:pt x="648200" y="500"/>
                </a:lnTo>
                <a:lnTo>
                  <a:pt x="648200" y="259580"/>
                </a:lnTo>
                <a:lnTo>
                  <a:pt x="500" y="259580"/>
                </a:lnTo>
                <a:close/>
              </a:path>
            </a:pathLst>
          </a:custGeom>
          <a:solidFill>
            <a:srgbClr val="5600C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280" name="Google Shape;280;p45"/>
          <p:cNvSpPr/>
          <p:nvPr/>
        </p:nvSpPr>
        <p:spPr>
          <a:xfrm>
            <a:off x="1523999" y="2057400"/>
            <a:ext cx="762667" cy="342633"/>
          </a:xfrm>
          <a:custGeom>
            <a:avLst/>
            <a:gdLst/>
            <a:ahLst/>
            <a:cxnLst/>
            <a:rect l="l" t="t" r="r" b="b"/>
            <a:pathLst>
              <a:path w="647700" h="259080" extrusionOk="0">
                <a:moveTo>
                  <a:pt x="500" y="600"/>
                </a:moveTo>
                <a:lnTo>
                  <a:pt x="648200" y="600"/>
                </a:lnTo>
                <a:lnTo>
                  <a:pt x="648200" y="259680"/>
                </a:lnTo>
                <a:lnTo>
                  <a:pt x="500" y="259680"/>
                </a:lnTo>
                <a:close/>
              </a:path>
            </a:pathLst>
          </a:custGeom>
          <a:solidFill>
            <a:srgbClr val="7114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281" name="Google Shape;281;p45"/>
          <p:cNvSpPr/>
          <p:nvPr/>
        </p:nvSpPr>
        <p:spPr>
          <a:xfrm>
            <a:off x="1523999" y="2400300"/>
            <a:ext cx="762667" cy="342633"/>
          </a:xfrm>
          <a:custGeom>
            <a:avLst/>
            <a:gdLst/>
            <a:ahLst/>
            <a:cxnLst/>
            <a:rect l="l" t="t" r="r" b="b"/>
            <a:pathLst>
              <a:path w="647700" h="259080" extrusionOk="0">
                <a:moveTo>
                  <a:pt x="500" y="700"/>
                </a:moveTo>
                <a:lnTo>
                  <a:pt x="648200" y="700"/>
                </a:lnTo>
                <a:lnTo>
                  <a:pt x="648200" y="259780"/>
                </a:lnTo>
                <a:lnTo>
                  <a:pt x="500" y="259780"/>
                </a:lnTo>
                <a:close/>
              </a:path>
            </a:pathLst>
          </a:custGeom>
          <a:solidFill>
            <a:srgbClr val="8851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282" name="Google Shape;282;p45"/>
          <p:cNvSpPr/>
          <p:nvPr/>
        </p:nvSpPr>
        <p:spPr>
          <a:xfrm>
            <a:off x="1523999" y="2743200"/>
            <a:ext cx="762667" cy="342633"/>
          </a:xfrm>
          <a:custGeom>
            <a:avLst/>
            <a:gdLst/>
            <a:ahLst/>
            <a:cxnLst/>
            <a:rect l="l" t="t" r="r" b="b"/>
            <a:pathLst>
              <a:path w="647700" h="259080" extrusionOk="0">
                <a:moveTo>
                  <a:pt x="500" y="800"/>
                </a:moveTo>
                <a:lnTo>
                  <a:pt x="648200" y="800"/>
                </a:lnTo>
                <a:lnTo>
                  <a:pt x="648200" y="259880"/>
                </a:lnTo>
                <a:lnTo>
                  <a:pt x="500" y="259880"/>
                </a:lnTo>
                <a:close/>
              </a:path>
            </a:pathLst>
          </a:custGeom>
          <a:solidFill>
            <a:srgbClr val="A078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283" name="Google Shape;283;p45"/>
          <p:cNvSpPr/>
          <p:nvPr/>
        </p:nvSpPr>
        <p:spPr>
          <a:xfrm>
            <a:off x="1523999" y="3086100"/>
            <a:ext cx="762667" cy="342633"/>
          </a:xfrm>
          <a:custGeom>
            <a:avLst/>
            <a:gdLst/>
            <a:ahLst/>
            <a:cxnLst/>
            <a:rect l="l" t="t" r="r" b="b"/>
            <a:pathLst>
              <a:path w="647700" h="259080" extrusionOk="0">
                <a:moveTo>
                  <a:pt x="500" y="900"/>
                </a:moveTo>
                <a:lnTo>
                  <a:pt x="648200" y="900"/>
                </a:lnTo>
                <a:lnTo>
                  <a:pt x="648200" y="259980"/>
                </a:lnTo>
                <a:lnTo>
                  <a:pt x="500" y="259980"/>
                </a:lnTo>
                <a:close/>
              </a:path>
            </a:pathLst>
          </a:custGeom>
          <a:solidFill>
            <a:srgbClr val="B89B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284" name="Google Shape;284;p45"/>
          <p:cNvSpPr/>
          <p:nvPr/>
        </p:nvSpPr>
        <p:spPr>
          <a:xfrm>
            <a:off x="1523999" y="3429000"/>
            <a:ext cx="762667" cy="342633"/>
          </a:xfrm>
          <a:custGeom>
            <a:avLst/>
            <a:gdLst/>
            <a:ahLst/>
            <a:cxnLst/>
            <a:rect l="l" t="t" r="r" b="b"/>
            <a:pathLst>
              <a:path w="647700" h="259080" extrusionOk="0">
                <a:moveTo>
                  <a:pt x="500" y="1000"/>
                </a:moveTo>
                <a:lnTo>
                  <a:pt x="648200" y="1000"/>
                </a:lnTo>
                <a:lnTo>
                  <a:pt x="648200" y="260080"/>
                </a:lnTo>
                <a:lnTo>
                  <a:pt x="500" y="260080"/>
                </a:lnTo>
                <a:close/>
              </a:path>
            </a:pathLst>
          </a:custGeom>
          <a:solidFill>
            <a:srgbClr val="D0B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285" name="Google Shape;285;p45"/>
          <p:cNvSpPr/>
          <p:nvPr/>
        </p:nvSpPr>
        <p:spPr>
          <a:xfrm>
            <a:off x="1523999" y="3771900"/>
            <a:ext cx="762667" cy="342633"/>
          </a:xfrm>
          <a:custGeom>
            <a:avLst/>
            <a:gdLst/>
            <a:ahLst/>
            <a:cxnLst/>
            <a:rect l="l" t="t" r="r" b="b"/>
            <a:pathLst>
              <a:path w="647700" h="259080" extrusionOk="0">
                <a:moveTo>
                  <a:pt x="500" y="1100"/>
                </a:moveTo>
                <a:lnTo>
                  <a:pt x="648200" y="1100"/>
                </a:lnTo>
                <a:lnTo>
                  <a:pt x="648200" y="260180"/>
                </a:lnTo>
                <a:lnTo>
                  <a:pt x="500" y="260180"/>
                </a:lnTo>
                <a:close/>
              </a:path>
            </a:pathLst>
          </a:custGeom>
          <a:solidFill>
            <a:srgbClr val="E9DD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286" name="Google Shape;286;p45"/>
          <p:cNvSpPr/>
          <p:nvPr/>
        </p:nvSpPr>
        <p:spPr>
          <a:xfrm>
            <a:off x="1523999" y="4114800"/>
            <a:ext cx="762667" cy="342633"/>
          </a:xfrm>
          <a:custGeom>
            <a:avLst/>
            <a:gdLst/>
            <a:ahLst/>
            <a:cxnLst/>
            <a:rect l="l" t="t" r="r" b="b"/>
            <a:pathLst>
              <a:path w="647700" h="259080" extrusionOk="0">
                <a:moveTo>
                  <a:pt x="500" y="1200"/>
                </a:moveTo>
                <a:lnTo>
                  <a:pt x="648200" y="1200"/>
                </a:lnTo>
                <a:lnTo>
                  <a:pt x="648200" y="260280"/>
                </a:lnTo>
                <a:lnTo>
                  <a:pt x="500" y="260280"/>
                </a:lnTo>
                <a:close/>
              </a:path>
            </a:pathLst>
          </a:custGeom>
          <a:solidFill>
            <a:srgbClr val="F6ED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287" name="Google Shape;287;p45"/>
          <p:cNvSpPr/>
          <p:nvPr/>
        </p:nvSpPr>
        <p:spPr>
          <a:xfrm>
            <a:off x="1523999" y="4457700"/>
            <a:ext cx="762667" cy="342633"/>
          </a:xfrm>
          <a:custGeom>
            <a:avLst/>
            <a:gdLst/>
            <a:ahLst/>
            <a:cxnLst/>
            <a:rect l="l" t="t" r="r" b="b"/>
            <a:pathLst>
              <a:path w="647700" h="259080" extrusionOk="0">
                <a:moveTo>
                  <a:pt x="500" y="1300"/>
                </a:moveTo>
                <a:lnTo>
                  <a:pt x="648200" y="1300"/>
                </a:lnTo>
                <a:lnTo>
                  <a:pt x="648200" y="260380"/>
                </a:lnTo>
                <a:lnTo>
                  <a:pt x="500" y="260380"/>
                </a:lnTo>
                <a:close/>
              </a:path>
            </a:pathLst>
          </a:custGeom>
          <a:solidFill>
            <a:srgbClr val="FFFBF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288" name="Google Shape;288;p45"/>
          <p:cNvSpPr/>
          <p:nvPr/>
        </p:nvSpPr>
        <p:spPr>
          <a:xfrm>
            <a:off x="1523999" y="4800600"/>
            <a:ext cx="762667" cy="342633"/>
          </a:xfrm>
          <a:custGeom>
            <a:avLst/>
            <a:gdLst/>
            <a:ahLst/>
            <a:cxnLst/>
            <a:rect l="l" t="t" r="r" b="b"/>
            <a:pathLst>
              <a:path w="647700" h="259080" extrusionOk="0">
                <a:moveTo>
                  <a:pt x="500" y="1400"/>
                </a:moveTo>
                <a:lnTo>
                  <a:pt x="648200" y="1400"/>
                </a:lnTo>
                <a:lnTo>
                  <a:pt x="648200" y="260480"/>
                </a:lnTo>
                <a:lnTo>
                  <a:pt x="50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289" name="Google Shape;289;p45"/>
          <p:cNvSpPr/>
          <p:nvPr/>
        </p:nvSpPr>
        <p:spPr>
          <a:xfrm>
            <a:off x="2285999" y="0"/>
            <a:ext cx="762667" cy="685267"/>
          </a:xfrm>
          <a:custGeom>
            <a:avLst/>
            <a:gdLst/>
            <a:ahLst/>
            <a:cxnLst/>
            <a:rect l="l" t="t" r="r" b="b"/>
            <a:pathLst>
              <a:path w="647700" h="518160" extrusionOk="0">
                <a:moveTo>
                  <a:pt x="750" y="0"/>
                </a:moveTo>
                <a:lnTo>
                  <a:pt x="648450" y="0"/>
                </a:lnTo>
                <a:lnTo>
                  <a:pt x="648450" y="518160"/>
                </a:lnTo>
                <a:lnTo>
                  <a:pt x="750" y="518160"/>
                </a:lnTo>
                <a:close/>
              </a:path>
            </a:pathLst>
          </a:custGeom>
          <a:solidFill>
            <a:srgbClr val="CD00E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Violet</a:t>
            </a:r>
            <a:endParaRPr sz="600" i="0" u="none" strike="noStrike" cap="none">
              <a:solidFill>
                <a:schemeClr val="lt1"/>
              </a:solidFill>
              <a:latin typeface="DM Mono"/>
              <a:ea typeface="DM Mono"/>
              <a:cs typeface="DM Mono"/>
              <a:sym typeface="DM Mono"/>
            </a:endParaRPr>
          </a:p>
        </p:txBody>
      </p:sp>
      <p:sp>
        <p:nvSpPr>
          <p:cNvPr id="290" name="Google Shape;290;p45"/>
          <p:cNvSpPr/>
          <p:nvPr/>
        </p:nvSpPr>
        <p:spPr>
          <a:xfrm>
            <a:off x="2285999" y="685800"/>
            <a:ext cx="762667" cy="342633"/>
          </a:xfrm>
          <a:custGeom>
            <a:avLst/>
            <a:gdLst/>
            <a:ahLst/>
            <a:cxnLst/>
            <a:rect l="l" t="t" r="r" b="b"/>
            <a:pathLst>
              <a:path w="647700" h="259080" extrusionOk="0">
                <a:moveTo>
                  <a:pt x="750" y="200"/>
                </a:moveTo>
                <a:lnTo>
                  <a:pt x="648450" y="200"/>
                </a:lnTo>
                <a:lnTo>
                  <a:pt x="648450" y="259280"/>
                </a:lnTo>
                <a:lnTo>
                  <a:pt x="75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291" name="Google Shape;291;p45"/>
          <p:cNvSpPr/>
          <p:nvPr/>
        </p:nvSpPr>
        <p:spPr>
          <a:xfrm>
            <a:off x="2285999" y="1028700"/>
            <a:ext cx="762667" cy="342633"/>
          </a:xfrm>
          <a:custGeom>
            <a:avLst/>
            <a:gdLst/>
            <a:ahLst/>
            <a:cxnLst/>
            <a:rect l="l" t="t" r="r" b="b"/>
            <a:pathLst>
              <a:path w="647700" h="259080" extrusionOk="0">
                <a:moveTo>
                  <a:pt x="750" y="300"/>
                </a:moveTo>
                <a:lnTo>
                  <a:pt x="648450" y="300"/>
                </a:lnTo>
                <a:lnTo>
                  <a:pt x="648450" y="259380"/>
                </a:lnTo>
                <a:lnTo>
                  <a:pt x="750" y="259380"/>
                </a:lnTo>
                <a:close/>
              </a:path>
            </a:pathLst>
          </a:custGeom>
          <a:solidFill>
            <a:srgbClr val="360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292" name="Google Shape;292;p45"/>
          <p:cNvSpPr/>
          <p:nvPr/>
        </p:nvSpPr>
        <p:spPr>
          <a:xfrm>
            <a:off x="2285999" y="1371600"/>
            <a:ext cx="762667" cy="342633"/>
          </a:xfrm>
          <a:custGeom>
            <a:avLst/>
            <a:gdLst/>
            <a:ahLst/>
            <a:cxnLst/>
            <a:rect l="l" t="t" r="r" b="b"/>
            <a:pathLst>
              <a:path w="647700" h="259080" extrusionOk="0">
                <a:moveTo>
                  <a:pt x="750" y="400"/>
                </a:moveTo>
                <a:lnTo>
                  <a:pt x="648450" y="400"/>
                </a:lnTo>
                <a:lnTo>
                  <a:pt x="648450" y="259480"/>
                </a:lnTo>
                <a:lnTo>
                  <a:pt x="750" y="259480"/>
                </a:lnTo>
                <a:close/>
              </a:path>
            </a:pathLst>
          </a:custGeom>
          <a:solidFill>
            <a:srgbClr val="59006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293" name="Google Shape;293;p45"/>
          <p:cNvSpPr/>
          <p:nvPr/>
        </p:nvSpPr>
        <p:spPr>
          <a:xfrm>
            <a:off x="2285999" y="1714500"/>
            <a:ext cx="762667" cy="342633"/>
          </a:xfrm>
          <a:custGeom>
            <a:avLst/>
            <a:gdLst/>
            <a:ahLst/>
            <a:cxnLst/>
            <a:rect l="l" t="t" r="r" b="b"/>
            <a:pathLst>
              <a:path w="647700" h="259080" extrusionOk="0">
                <a:moveTo>
                  <a:pt x="750" y="500"/>
                </a:moveTo>
                <a:lnTo>
                  <a:pt x="648450" y="500"/>
                </a:lnTo>
                <a:lnTo>
                  <a:pt x="648450" y="259580"/>
                </a:lnTo>
                <a:lnTo>
                  <a:pt x="750" y="259580"/>
                </a:lnTo>
                <a:close/>
              </a:path>
            </a:pathLst>
          </a:custGeom>
          <a:solidFill>
            <a:srgbClr val="7D008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294" name="Google Shape;294;p45"/>
          <p:cNvSpPr/>
          <p:nvPr/>
        </p:nvSpPr>
        <p:spPr>
          <a:xfrm>
            <a:off x="2285999" y="2057400"/>
            <a:ext cx="762667" cy="342633"/>
          </a:xfrm>
          <a:custGeom>
            <a:avLst/>
            <a:gdLst/>
            <a:ahLst/>
            <a:cxnLst/>
            <a:rect l="l" t="t" r="r" b="b"/>
            <a:pathLst>
              <a:path w="647700" h="259080" extrusionOk="0">
                <a:moveTo>
                  <a:pt x="750" y="600"/>
                </a:moveTo>
                <a:lnTo>
                  <a:pt x="648450" y="600"/>
                </a:lnTo>
                <a:lnTo>
                  <a:pt x="648450" y="259680"/>
                </a:lnTo>
                <a:lnTo>
                  <a:pt x="750" y="259680"/>
                </a:lnTo>
                <a:close/>
              </a:path>
            </a:pathLst>
          </a:custGeom>
          <a:solidFill>
            <a:srgbClr val="A400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295" name="Google Shape;295;p45"/>
          <p:cNvSpPr/>
          <p:nvPr/>
        </p:nvSpPr>
        <p:spPr>
          <a:xfrm>
            <a:off x="2285999" y="2400300"/>
            <a:ext cx="762667" cy="342633"/>
          </a:xfrm>
          <a:custGeom>
            <a:avLst/>
            <a:gdLst/>
            <a:ahLst/>
            <a:cxnLst/>
            <a:rect l="l" t="t" r="r" b="b"/>
            <a:pathLst>
              <a:path w="647700" h="259080" extrusionOk="0">
                <a:moveTo>
                  <a:pt x="750" y="700"/>
                </a:moveTo>
                <a:lnTo>
                  <a:pt x="648450" y="700"/>
                </a:lnTo>
                <a:lnTo>
                  <a:pt x="648450" y="259780"/>
                </a:lnTo>
                <a:lnTo>
                  <a:pt x="750" y="259780"/>
                </a:lnTo>
                <a:close/>
              </a:path>
            </a:pathLst>
          </a:custGeom>
          <a:solidFill>
            <a:srgbClr val="CD00E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296" name="Google Shape;296;p45"/>
          <p:cNvSpPr/>
          <p:nvPr/>
        </p:nvSpPr>
        <p:spPr>
          <a:xfrm>
            <a:off x="2285999" y="2743200"/>
            <a:ext cx="762667" cy="342633"/>
          </a:xfrm>
          <a:custGeom>
            <a:avLst/>
            <a:gdLst/>
            <a:ahLst/>
            <a:cxnLst/>
            <a:rect l="l" t="t" r="r" b="b"/>
            <a:pathLst>
              <a:path w="647700" h="259080" extrusionOk="0">
                <a:moveTo>
                  <a:pt x="750" y="800"/>
                </a:moveTo>
                <a:lnTo>
                  <a:pt x="648450" y="800"/>
                </a:lnTo>
                <a:lnTo>
                  <a:pt x="648450" y="259880"/>
                </a:lnTo>
                <a:lnTo>
                  <a:pt x="750" y="259880"/>
                </a:lnTo>
                <a:close/>
              </a:path>
            </a:pathLst>
          </a:custGeom>
          <a:solidFill>
            <a:srgbClr val="EC3A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297" name="Google Shape;297;p45"/>
          <p:cNvSpPr/>
          <p:nvPr/>
        </p:nvSpPr>
        <p:spPr>
          <a:xfrm>
            <a:off x="2285999" y="3086100"/>
            <a:ext cx="762667" cy="342633"/>
          </a:xfrm>
          <a:custGeom>
            <a:avLst/>
            <a:gdLst/>
            <a:ahLst/>
            <a:cxnLst/>
            <a:rect l="l" t="t" r="r" b="b"/>
            <a:pathLst>
              <a:path w="647700" h="259080" extrusionOk="0">
                <a:moveTo>
                  <a:pt x="750" y="900"/>
                </a:moveTo>
                <a:lnTo>
                  <a:pt x="648450" y="900"/>
                </a:lnTo>
                <a:lnTo>
                  <a:pt x="648450" y="259980"/>
                </a:lnTo>
                <a:lnTo>
                  <a:pt x="750" y="259980"/>
                </a:lnTo>
                <a:close/>
              </a:path>
            </a:pathLst>
          </a:custGeom>
          <a:solidFill>
            <a:srgbClr val="F779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298" name="Google Shape;298;p45"/>
          <p:cNvSpPr/>
          <p:nvPr/>
        </p:nvSpPr>
        <p:spPr>
          <a:xfrm>
            <a:off x="2285999" y="3429000"/>
            <a:ext cx="762667" cy="342633"/>
          </a:xfrm>
          <a:custGeom>
            <a:avLst/>
            <a:gdLst/>
            <a:ahLst/>
            <a:cxnLst/>
            <a:rect l="l" t="t" r="r" b="b"/>
            <a:pathLst>
              <a:path w="647700" h="259080" extrusionOk="0">
                <a:moveTo>
                  <a:pt x="750" y="1000"/>
                </a:moveTo>
                <a:lnTo>
                  <a:pt x="648450" y="1000"/>
                </a:lnTo>
                <a:lnTo>
                  <a:pt x="648450" y="260080"/>
                </a:lnTo>
                <a:lnTo>
                  <a:pt x="750" y="260080"/>
                </a:lnTo>
                <a:close/>
              </a:path>
            </a:pathLst>
          </a:custGeom>
          <a:solidFill>
            <a:srgbClr val="FFA9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299" name="Google Shape;299;p45"/>
          <p:cNvSpPr/>
          <p:nvPr/>
        </p:nvSpPr>
        <p:spPr>
          <a:xfrm>
            <a:off x="2285999" y="3771900"/>
            <a:ext cx="762667" cy="342633"/>
          </a:xfrm>
          <a:custGeom>
            <a:avLst/>
            <a:gdLst/>
            <a:ahLst/>
            <a:cxnLst/>
            <a:rect l="l" t="t" r="r" b="b"/>
            <a:pathLst>
              <a:path w="647700" h="259080" extrusionOk="0">
                <a:moveTo>
                  <a:pt x="750" y="1100"/>
                </a:moveTo>
                <a:lnTo>
                  <a:pt x="648450" y="1100"/>
                </a:lnTo>
                <a:lnTo>
                  <a:pt x="648450" y="260180"/>
                </a:lnTo>
                <a:lnTo>
                  <a:pt x="750" y="260180"/>
                </a:lnTo>
                <a:close/>
              </a:path>
            </a:pathLst>
          </a:custGeom>
          <a:solidFill>
            <a:srgbClr val="FFD6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00" name="Google Shape;300;p45"/>
          <p:cNvSpPr/>
          <p:nvPr/>
        </p:nvSpPr>
        <p:spPr>
          <a:xfrm>
            <a:off x="2285999" y="4114800"/>
            <a:ext cx="762667" cy="342633"/>
          </a:xfrm>
          <a:custGeom>
            <a:avLst/>
            <a:gdLst/>
            <a:ahLst/>
            <a:cxnLst/>
            <a:rect l="l" t="t" r="r" b="b"/>
            <a:pathLst>
              <a:path w="647700" h="259080" extrusionOk="0">
                <a:moveTo>
                  <a:pt x="750" y="1200"/>
                </a:moveTo>
                <a:lnTo>
                  <a:pt x="648450" y="1200"/>
                </a:lnTo>
                <a:lnTo>
                  <a:pt x="648450" y="260280"/>
                </a:lnTo>
                <a:lnTo>
                  <a:pt x="750" y="260280"/>
                </a:lnTo>
                <a:close/>
              </a:path>
            </a:pathLst>
          </a:custGeom>
          <a:solidFill>
            <a:srgbClr val="FFEBF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01" name="Google Shape;301;p45"/>
          <p:cNvSpPr/>
          <p:nvPr/>
        </p:nvSpPr>
        <p:spPr>
          <a:xfrm>
            <a:off x="2285999" y="4457700"/>
            <a:ext cx="762667" cy="342633"/>
          </a:xfrm>
          <a:custGeom>
            <a:avLst/>
            <a:gdLst/>
            <a:ahLst/>
            <a:cxnLst/>
            <a:rect l="l" t="t" r="r" b="b"/>
            <a:pathLst>
              <a:path w="647700" h="259080" extrusionOk="0">
                <a:moveTo>
                  <a:pt x="750" y="1300"/>
                </a:moveTo>
                <a:lnTo>
                  <a:pt x="648450" y="1300"/>
                </a:lnTo>
                <a:lnTo>
                  <a:pt x="648450" y="260380"/>
                </a:lnTo>
                <a:lnTo>
                  <a:pt x="750" y="260380"/>
                </a:lnTo>
                <a:close/>
              </a:path>
            </a:pathLst>
          </a:custGeom>
          <a:solidFill>
            <a:srgbClr val="FCFCF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02" name="Google Shape;302;p45"/>
          <p:cNvSpPr/>
          <p:nvPr/>
        </p:nvSpPr>
        <p:spPr>
          <a:xfrm>
            <a:off x="2285999" y="4800600"/>
            <a:ext cx="762667" cy="342633"/>
          </a:xfrm>
          <a:custGeom>
            <a:avLst/>
            <a:gdLst/>
            <a:ahLst/>
            <a:cxnLst/>
            <a:rect l="l" t="t" r="r" b="b"/>
            <a:pathLst>
              <a:path w="647700" h="259080" extrusionOk="0">
                <a:moveTo>
                  <a:pt x="750" y="1400"/>
                </a:moveTo>
                <a:lnTo>
                  <a:pt x="648450" y="1400"/>
                </a:lnTo>
                <a:lnTo>
                  <a:pt x="648450" y="260480"/>
                </a:lnTo>
                <a:lnTo>
                  <a:pt x="75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03" name="Google Shape;303;p45"/>
          <p:cNvSpPr/>
          <p:nvPr/>
        </p:nvSpPr>
        <p:spPr>
          <a:xfrm>
            <a:off x="3047999" y="0"/>
            <a:ext cx="762667" cy="685267"/>
          </a:xfrm>
          <a:custGeom>
            <a:avLst/>
            <a:gdLst/>
            <a:ahLst/>
            <a:cxnLst/>
            <a:rect l="l" t="t" r="r" b="b"/>
            <a:pathLst>
              <a:path w="647700" h="518160" extrusionOk="0">
                <a:moveTo>
                  <a:pt x="1000" y="0"/>
                </a:moveTo>
                <a:lnTo>
                  <a:pt x="648700" y="0"/>
                </a:lnTo>
                <a:lnTo>
                  <a:pt x="648700" y="518160"/>
                </a:lnTo>
                <a:lnTo>
                  <a:pt x="1000" y="518160"/>
                </a:lnTo>
                <a:close/>
              </a:path>
            </a:pathLst>
          </a:custGeom>
          <a:solidFill>
            <a:srgbClr val="E800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Magenta</a:t>
            </a:r>
            <a:endParaRPr sz="600" i="0" u="none" strike="noStrike" cap="none">
              <a:solidFill>
                <a:schemeClr val="lt1"/>
              </a:solidFill>
              <a:latin typeface="DM Mono"/>
              <a:ea typeface="DM Mono"/>
              <a:cs typeface="DM Mono"/>
              <a:sym typeface="DM Mono"/>
            </a:endParaRPr>
          </a:p>
        </p:txBody>
      </p:sp>
      <p:sp>
        <p:nvSpPr>
          <p:cNvPr id="304" name="Google Shape;304;p45"/>
          <p:cNvSpPr/>
          <p:nvPr/>
        </p:nvSpPr>
        <p:spPr>
          <a:xfrm>
            <a:off x="3047999" y="685800"/>
            <a:ext cx="762667" cy="342633"/>
          </a:xfrm>
          <a:custGeom>
            <a:avLst/>
            <a:gdLst/>
            <a:ahLst/>
            <a:cxnLst/>
            <a:rect l="l" t="t" r="r" b="b"/>
            <a:pathLst>
              <a:path w="647700" h="259080" extrusionOk="0">
                <a:moveTo>
                  <a:pt x="1000" y="200"/>
                </a:moveTo>
                <a:lnTo>
                  <a:pt x="648700" y="200"/>
                </a:lnTo>
                <a:lnTo>
                  <a:pt x="648700" y="259280"/>
                </a:lnTo>
                <a:lnTo>
                  <a:pt x="100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05" name="Google Shape;305;p45"/>
          <p:cNvSpPr/>
          <p:nvPr/>
        </p:nvSpPr>
        <p:spPr>
          <a:xfrm>
            <a:off x="3047999" y="1028700"/>
            <a:ext cx="762667" cy="342633"/>
          </a:xfrm>
          <a:custGeom>
            <a:avLst/>
            <a:gdLst/>
            <a:ahLst/>
            <a:cxnLst/>
            <a:rect l="l" t="t" r="r" b="b"/>
            <a:pathLst>
              <a:path w="647700" h="259080" extrusionOk="0">
                <a:moveTo>
                  <a:pt x="1000" y="300"/>
                </a:moveTo>
                <a:lnTo>
                  <a:pt x="648700" y="300"/>
                </a:lnTo>
                <a:lnTo>
                  <a:pt x="648700" y="259380"/>
                </a:lnTo>
                <a:lnTo>
                  <a:pt x="1000" y="259380"/>
                </a:lnTo>
                <a:close/>
              </a:path>
            </a:pathLst>
          </a:custGeom>
          <a:solidFill>
            <a:srgbClr val="3F00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06" name="Google Shape;306;p45"/>
          <p:cNvSpPr/>
          <p:nvPr/>
        </p:nvSpPr>
        <p:spPr>
          <a:xfrm>
            <a:off x="3047999" y="1371600"/>
            <a:ext cx="762667" cy="342633"/>
          </a:xfrm>
          <a:custGeom>
            <a:avLst/>
            <a:gdLst/>
            <a:ahLst/>
            <a:cxnLst/>
            <a:rect l="l" t="t" r="r" b="b"/>
            <a:pathLst>
              <a:path w="647700" h="259080" extrusionOk="0">
                <a:moveTo>
                  <a:pt x="1000" y="400"/>
                </a:moveTo>
                <a:lnTo>
                  <a:pt x="648700" y="400"/>
                </a:lnTo>
                <a:lnTo>
                  <a:pt x="648700" y="259480"/>
                </a:lnTo>
                <a:lnTo>
                  <a:pt x="1000" y="259480"/>
                </a:lnTo>
                <a:close/>
              </a:path>
            </a:pathLst>
          </a:custGeom>
          <a:solidFill>
            <a:srgbClr val="65003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07" name="Google Shape;307;p45"/>
          <p:cNvSpPr/>
          <p:nvPr/>
        </p:nvSpPr>
        <p:spPr>
          <a:xfrm>
            <a:off x="3047999" y="1714500"/>
            <a:ext cx="762667" cy="342633"/>
          </a:xfrm>
          <a:custGeom>
            <a:avLst/>
            <a:gdLst/>
            <a:ahLst/>
            <a:cxnLst/>
            <a:rect l="l" t="t" r="r" b="b"/>
            <a:pathLst>
              <a:path w="647700" h="259080" extrusionOk="0">
                <a:moveTo>
                  <a:pt x="1000" y="500"/>
                </a:moveTo>
                <a:lnTo>
                  <a:pt x="648700" y="500"/>
                </a:lnTo>
                <a:lnTo>
                  <a:pt x="648700" y="259580"/>
                </a:lnTo>
                <a:lnTo>
                  <a:pt x="1000" y="259580"/>
                </a:lnTo>
                <a:close/>
              </a:path>
            </a:pathLst>
          </a:custGeom>
          <a:solidFill>
            <a:srgbClr val="8E004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08" name="Google Shape;308;p45"/>
          <p:cNvSpPr/>
          <p:nvPr/>
        </p:nvSpPr>
        <p:spPr>
          <a:xfrm>
            <a:off x="3047999" y="2057400"/>
            <a:ext cx="762667" cy="342633"/>
          </a:xfrm>
          <a:custGeom>
            <a:avLst/>
            <a:gdLst/>
            <a:ahLst/>
            <a:cxnLst/>
            <a:rect l="l" t="t" r="r" b="b"/>
            <a:pathLst>
              <a:path w="647700" h="259080" extrusionOk="0">
                <a:moveTo>
                  <a:pt x="1000" y="600"/>
                </a:moveTo>
                <a:lnTo>
                  <a:pt x="648700" y="600"/>
                </a:lnTo>
                <a:lnTo>
                  <a:pt x="648700" y="259680"/>
                </a:lnTo>
                <a:lnTo>
                  <a:pt x="1000" y="259680"/>
                </a:lnTo>
                <a:close/>
              </a:path>
            </a:pathLst>
          </a:custGeom>
          <a:solidFill>
            <a:srgbClr val="BA005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09" name="Google Shape;309;p45"/>
          <p:cNvSpPr/>
          <p:nvPr/>
        </p:nvSpPr>
        <p:spPr>
          <a:xfrm>
            <a:off x="3047999" y="2400300"/>
            <a:ext cx="762667" cy="342633"/>
          </a:xfrm>
          <a:custGeom>
            <a:avLst/>
            <a:gdLst/>
            <a:ahLst/>
            <a:cxnLst/>
            <a:rect l="l" t="t" r="r" b="b"/>
            <a:pathLst>
              <a:path w="647700" h="259080" extrusionOk="0">
                <a:moveTo>
                  <a:pt x="1000" y="700"/>
                </a:moveTo>
                <a:lnTo>
                  <a:pt x="648700" y="700"/>
                </a:lnTo>
                <a:lnTo>
                  <a:pt x="648700" y="259780"/>
                </a:lnTo>
                <a:lnTo>
                  <a:pt x="1000" y="259780"/>
                </a:lnTo>
                <a:close/>
              </a:path>
            </a:pathLst>
          </a:custGeom>
          <a:solidFill>
            <a:srgbClr val="E8007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10" name="Google Shape;310;p45"/>
          <p:cNvSpPr/>
          <p:nvPr/>
        </p:nvSpPr>
        <p:spPr>
          <a:xfrm>
            <a:off x="3047999" y="2743200"/>
            <a:ext cx="762667" cy="342633"/>
          </a:xfrm>
          <a:custGeom>
            <a:avLst/>
            <a:gdLst/>
            <a:ahLst/>
            <a:cxnLst/>
            <a:rect l="l" t="t" r="r" b="b"/>
            <a:pathLst>
              <a:path w="647700" h="259080" extrusionOk="0">
                <a:moveTo>
                  <a:pt x="1000" y="800"/>
                </a:moveTo>
                <a:lnTo>
                  <a:pt x="648700" y="800"/>
                </a:lnTo>
                <a:lnTo>
                  <a:pt x="648700" y="259880"/>
                </a:lnTo>
                <a:lnTo>
                  <a:pt x="1000" y="259880"/>
                </a:lnTo>
                <a:close/>
              </a:path>
            </a:pathLst>
          </a:custGeom>
          <a:solidFill>
            <a:srgbClr val="FF4A9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11" name="Google Shape;311;p45"/>
          <p:cNvSpPr/>
          <p:nvPr/>
        </p:nvSpPr>
        <p:spPr>
          <a:xfrm>
            <a:off x="3047999" y="3086100"/>
            <a:ext cx="762667" cy="342633"/>
          </a:xfrm>
          <a:custGeom>
            <a:avLst/>
            <a:gdLst/>
            <a:ahLst/>
            <a:cxnLst/>
            <a:rect l="l" t="t" r="r" b="b"/>
            <a:pathLst>
              <a:path w="647700" h="259080" extrusionOk="0">
                <a:moveTo>
                  <a:pt x="1000" y="900"/>
                </a:moveTo>
                <a:lnTo>
                  <a:pt x="648700" y="900"/>
                </a:lnTo>
                <a:lnTo>
                  <a:pt x="648700" y="259980"/>
                </a:lnTo>
                <a:lnTo>
                  <a:pt x="1000" y="259980"/>
                </a:lnTo>
                <a:close/>
              </a:path>
            </a:pathLst>
          </a:custGeom>
          <a:solidFill>
            <a:srgbClr val="FF84A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12" name="Google Shape;312;p45"/>
          <p:cNvSpPr/>
          <p:nvPr/>
        </p:nvSpPr>
        <p:spPr>
          <a:xfrm>
            <a:off x="3047999" y="3429000"/>
            <a:ext cx="762667" cy="342633"/>
          </a:xfrm>
          <a:custGeom>
            <a:avLst/>
            <a:gdLst/>
            <a:ahLst/>
            <a:cxnLst/>
            <a:rect l="l" t="t" r="r" b="b"/>
            <a:pathLst>
              <a:path w="647700" h="259080" extrusionOk="0">
                <a:moveTo>
                  <a:pt x="1000" y="1000"/>
                </a:moveTo>
                <a:lnTo>
                  <a:pt x="648700" y="1000"/>
                </a:lnTo>
                <a:lnTo>
                  <a:pt x="648700" y="260080"/>
                </a:lnTo>
                <a:lnTo>
                  <a:pt x="1000" y="260080"/>
                </a:lnTo>
                <a:close/>
              </a:path>
            </a:pathLst>
          </a:custGeom>
          <a:solidFill>
            <a:srgbClr val="FFB1C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13" name="Google Shape;313;p45"/>
          <p:cNvSpPr/>
          <p:nvPr/>
        </p:nvSpPr>
        <p:spPr>
          <a:xfrm>
            <a:off x="3047999" y="3771900"/>
            <a:ext cx="762667" cy="342633"/>
          </a:xfrm>
          <a:custGeom>
            <a:avLst/>
            <a:gdLst/>
            <a:ahLst/>
            <a:cxnLst/>
            <a:rect l="l" t="t" r="r" b="b"/>
            <a:pathLst>
              <a:path w="647700" h="259080" extrusionOk="0">
                <a:moveTo>
                  <a:pt x="1000" y="1100"/>
                </a:moveTo>
                <a:lnTo>
                  <a:pt x="648700" y="1100"/>
                </a:lnTo>
                <a:lnTo>
                  <a:pt x="648700" y="260180"/>
                </a:lnTo>
                <a:lnTo>
                  <a:pt x="1000" y="260180"/>
                </a:lnTo>
                <a:close/>
              </a:path>
            </a:pathLst>
          </a:custGeom>
          <a:solidFill>
            <a:srgbClr val="FFD9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14" name="Google Shape;314;p45"/>
          <p:cNvSpPr/>
          <p:nvPr/>
        </p:nvSpPr>
        <p:spPr>
          <a:xfrm>
            <a:off x="3047999" y="4114800"/>
            <a:ext cx="762667" cy="342633"/>
          </a:xfrm>
          <a:custGeom>
            <a:avLst/>
            <a:gdLst/>
            <a:ahLst/>
            <a:cxnLst/>
            <a:rect l="l" t="t" r="r" b="b"/>
            <a:pathLst>
              <a:path w="647700" h="259080" extrusionOk="0">
                <a:moveTo>
                  <a:pt x="1000" y="1200"/>
                </a:moveTo>
                <a:lnTo>
                  <a:pt x="648700" y="1200"/>
                </a:lnTo>
                <a:lnTo>
                  <a:pt x="648700" y="260280"/>
                </a:lnTo>
                <a:lnTo>
                  <a:pt x="1000" y="260280"/>
                </a:lnTo>
                <a:close/>
              </a:path>
            </a:pathLst>
          </a:custGeom>
          <a:solidFill>
            <a:srgbClr val="FFECE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15" name="Google Shape;315;p45"/>
          <p:cNvSpPr/>
          <p:nvPr/>
        </p:nvSpPr>
        <p:spPr>
          <a:xfrm>
            <a:off x="3047999" y="4457700"/>
            <a:ext cx="762667" cy="342633"/>
          </a:xfrm>
          <a:custGeom>
            <a:avLst/>
            <a:gdLst/>
            <a:ahLst/>
            <a:cxnLst/>
            <a:rect l="l" t="t" r="r" b="b"/>
            <a:pathLst>
              <a:path w="647700" h="259080" extrusionOk="0">
                <a:moveTo>
                  <a:pt x="1000" y="1300"/>
                </a:moveTo>
                <a:lnTo>
                  <a:pt x="648700" y="1300"/>
                </a:lnTo>
                <a:lnTo>
                  <a:pt x="648700" y="260380"/>
                </a:lnTo>
                <a:lnTo>
                  <a:pt x="1000" y="260380"/>
                </a:lnTo>
                <a:close/>
              </a:path>
            </a:pathLst>
          </a:custGeom>
          <a:solidFill>
            <a:srgbClr val="FCFCF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16" name="Google Shape;316;p45"/>
          <p:cNvSpPr/>
          <p:nvPr/>
        </p:nvSpPr>
        <p:spPr>
          <a:xfrm>
            <a:off x="3047999" y="4800600"/>
            <a:ext cx="762667" cy="342633"/>
          </a:xfrm>
          <a:custGeom>
            <a:avLst/>
            <a:gdLst/>
            <a:ahLst/>
            <a:cxnLst/>
            <a:rect l="l" t="t" r="r" b="b"/>
            <a:pathLst>
              <a:path w="647700" h="259080" extrusionOk="0">
                <a:moveTo>
                  <a:pt x="1000" y="1400"/>
                </a:moveTo>
                <a:lnTo>
                  <a:pt x="648700" y="1400"/>
                </a:lnTo>
                <a:lnTo>
                  <a:pt x="648700" y="260480"/>
                </a:lnTo>
                <a:lnTo>
                  <a:pt x="100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17" name="Google Shape;317;p45"/>
          <p:cNvSpPr/>
          <p:nvPr/>
        </p:nvSpPr>
        <p:spPr>
          <a:xfrm>
            <a:off x="3809999" y="0"/>
            <a:ext cx="762667" cy="685267"/>
          </a:xfrm>
          <a:custGeom>
            <a:avLst/>
            <a:gdLst/>
            <a:ahLst/>
            <a:cxnLst/>
            <a:rect l="l" t="t" r="r" b="b"/>
            <a:pathLst>
              <a:path w="647700" h="518160" extrusionOk="0">
                <a:moveTo>
                  <a:pt x="1250" y="0"/>
                </a:moveTo>
                <a:lnTo>
                  <a:pt x="648950" y="0"/>
                </a:lnTo>
                <a:lnTo>
                  <a:pt x="648950" y="518160"/>
                </a:lnTo>
                <a:lnTo>
                  <a:pt x="1250" y="518160"/>
                </a:lnTo>
                <a:close/>
              </a:path>
            </a:pathLst>
          </a:custGeom>
          <a:solidFill>
            <a:srgbClr val="EB16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Red</a:t>
            </a:r>
            <a:endParaRPr sz="600" i="0" u="none" strike="noStrike" cap="none">
              <a:solidFill>
                <a:schemeClr val="lt1"/>
              </a:solidFill>
              <a:latin typeface="DM Mono"/>
              <a:ea typeface="DM Mono"/>
              <a:cs typeface="DM Mono"/>
              <a:sym typeface="DM Mono"/>
            </a:endParaRPr>
          </a:p>
        </p:txBody>
      </p:sp>
      <p:sp>
        <p:nvSpPr>
          <p:cNvPr id="318" name="Google Shape;318;p45"/>
          <p:cNvSpPr/>
          <p:nvPr/>
        </p:nvSpPr>
        <p:spPr>
          <a:xfrm>
            <a:off x="3809999" y="685800"/>
            <a:ext cx="762667" cy="342633"/>
          </a:xfrm>
          <a:custGeom>
            <a:avLst/>
            <a:gdLst/>
            <a:ahLst/>
            <a:cxnLst/>
            <a:rect l="l" t="t" r="r" b="b"/>
            <a:pathLst>
              <a:path w="647700" h="259080" extrusionOk="0">
                <a:moveTo>
                  <a:pt x="1250" y="200"/>
                </a:moveTo>
                <a:lnTo>
                  <a:pt x="648950" y="200"/>
                </a:lnTo>
                <a:lnTo>
                  <a:pt x="648950" y="259280"/>
                </a:lnTo>
                <a:lnTo>
                  <a:pt x="125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19" name="Google Shape;319;p45"/>
          <p:cNvSpPr/>
          <p:nvPr/>
        </p:nvSpPr>
        <p:spPr>
          <a:xfrm>
            <a:off x="3809999" y="1028700"/>
            <a:ext cx="762667" cy="342633"/>
          </a:xfrm>
          <a:custGeom>
            <a:avLst/>
            <a:gdLst/>
            <a:ahLst/>
            <a:cxnLst/>
            <a:rect l="l" t="t" r="r" b="b"/>
            <a:pathLst>
              <a:path w="647700" h="259080" extrusionOk="0">
                <a:moveTo>
                  <a:pt x="1250" y="300"/>
                </a:moveTo>
                <a:lnTo>
                  <a:pt x="648950" y="300"/>
                </a:lnTo>
                <a:lnTo>
                  <a:pt x="648950" y="259380"/>
                </a:lnTo>
                <a:lnTo>
                  <a:pt x="1250" y="259380"/>
                </a:lnTo>
                <a:close/>
              </a:path>
            </a:pathLst>
          </a:custGeom>
          <a:solidFill>
            <a:srgbClr val="41000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20" name="Google Shape;320;p45"/>
          <p:cNvSpPr/>
          <p:nvPr/>
        </p:nvSpPr>
        <p:spPr>
          <a:xfrm>
            <a:off x="3809999" y="1371600"/>
            <a:ext cx="762667" cy="342633"/>
          </a:xfrm>
          <a:custGeom>
            <a:avLst/>
            <a:gdLst/>
            <a:ahLst/>
            <a:cxnLst/>
            <a:rect l="l" t="t" r="r" b="b"/>
            <a:pathLst>
              <a:path w="647700" h="259080" extrusionOk="0">
                <a:moveTo>
                  <a:pt x="1250" y="400"/>
                </a:moveTo>
                <a:lnTo>
                  <a:pt x="648950" y="400"/>
                </a:lnTo>
                <a:lnTo>
                  <a:pt x="648950" y="259480"/>
                </a:lnTo>
                <a:lnTo>
                  <a:pt x="1250" y="259480"/>
                </a:lnTo>
                <a:close/>
              </a:path>
            </a:pathLst>
          </a:custGeom>
          <a:solidFill>
            <a:srgbClr val="6800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21" name="Google Shape;321;p45"/>
          <p:cNvSpPr/>
          <p:nvPr/>
        </p:nvSpPr>
        <p:spPr>
          <a:xfrm>
            <a:off x="3809999" y="1714500"/>
            <a:ext cx="762667" cy="342633"/>
          </a:xfrm>
          <a:custGeom>
            <a:avLst/>
            <a:gdLst/>
            <a:ahLst/>
            <a:cxnLst/>
            <a:rect l="l" t="t" r="r" b="b"/>
            <a:pathLst>
              <a:path w="647700" h="259080" extrusionOk="0">
                <a:moveTo>
                  <a:pt x="1250" y="500"/>
                </a:moveTo>
                <a:lnTo>
                  <a:pt x="648950" y="500"/>
                </a:lnTo>
                <a:lnTo>
                  <a:pt x="648950" y="259580"/>
                </a:lnTo>
                <a:lnTo>
                  <a:pt x="1250" y="259580"/>
                </a:lnTo>
                <a:close/>
              </a:path>
            </a:pathLst>
          </a:custGeom>
          <a:solidFill>
            <a:srgbClr val="93001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22" name="Google Shape;322;p45"/>
          <p:cNvSpPr/>
          <p:nvPr/>
        </p:nvSpPr>
        <p:spPr>
          <a:xfrm>
            <a:off x="3809999" y="2057400"/>
            <a:ext cx="762667" cy="342633"/>
          </a:xfrm>
          <a:custGeom>
            <a:avLst/>
            <a:gdLst/>
            <a:ahLst/>
            <a:cxnLst/>
            <a:rect l="l" t="t" r="r" b="b"/>
            <a:pathLst>
              <a:path w="647700" h="259080" extrusionOk="0">
                <a:moveTo>
                  <a:pt x="1250" y="600"/>
                </a:moveTo>
                <a:lnTo>
                  <a:pt x="648950" y="600"/>
                </a:lnTo>
                <a:lnTo>
                  <a:pt x="648950" y="259680"/>
                </a:lnTo>
                <a:lnTo>
                  <a:pt x="1250" y="259680"/>
                </a:lnTo>
                <a:close/>
              </a:path>
            </a:pathLst>
          </a:custGeom>
          <a:solidFill>
            <a:srgbClr val="C0001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23" name="Google Shape;323;p45"/>
          <p:cNvSpPr/>
          <p:nvPr/>
        </p:nvSpPr>
        <p:spPr>
          <a:xfrm>
            <a:off x="3809999" y="2400300"/>
            <a:ext cx="762667" cy="342633"/>
          </a:xfrm>
          <a:custGeom>
            <a:avLst/>
            <a:gdLst/>
            <a:ahLst/>
            <a:cxnLst/>
            <a:rect l="l" t="t" r="r" b="b"/>
            <a:pathLst>
              <a:path w="647700" h="259080" extrusionOk="0">
                <a:moveTo>
                  <a:pt x="1250" y="700"/>
                </a:moveTo>
                <a:lnTo>
                  <a:pt x="648950" y="700"/>
                </a:lnTo>
                <a:lnTo>
                  <a:pt x="648950" y="259780"/>
                </a:lnTo>
                <a:lnTo>
                  <a:pt x="1250" y="259780"/>
                </a:lnTo>
                <a:close/>
              </a:path>
            </a:pathLst>
          </a:custGeom>
          <a:solidFill>
            <a:srgbClr val="EB16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24" name="Google Shape;324;p45"/>
          <p:cNvSpPr/>
          <p:nvPr/>
        </p:nvSpPr>
        <p:spPr>
          <a:xfrm>
            <a:off x="3809999" y="2743200"/>
            <a:ext cx="762667" cy="342633"/>
          </a:xfrm>
          <a:custGeom>
            <a:avLst/>
            <a:gdLst/>
            <a:ahLst/>
            <a:cxnLst/>
            <a:rect l="l" t="t" r="r" b="b"/>
            <a:pathLst>
              <a:path w="647700" h="259080" extrusionOk="0">
                <a:moveTo>
                  <a:pt x="1250" y="800"/>
                </a:moveTo>
                <a:lnTo>
                  <a:pt x="648950" y="800"/>
                </a:lnTo>
                <a:lnTo>
                  <a:pt x="648950" y="259880"/>
                </a:lnTo>
                <a:lnTo>
                  <a:pt x="1250" y="259880"/>
                </a:lnTo>
                <a:close/>
              </a:path>
            </a:pathLst>
          </a:custGeom>
          <a:solidFill>
            <a:srgbClr val="FF535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25" name="Google Shape;325;p45"/>
          <p:cNvSpPr/>
          <p:nvPr/>
        </p:nvSpPr>
        <p:spPr>
          <a:xfrm>
            <a:off x="3809999" y="3086100"/>
            <a:ext cx="762667" cy="342633"/>
          </a:xfrm>
          <a:custGeom>
            <a:avLst/>
            <a:gdLst/>
            <a:ahLst/>
            <a:cxnLst/>
            <a:rect l="l" t="t" r="r" b="b"/>
            <a:pathLst>
              <a:path w="647700" h="259080" extrusionOk="0">
                <a:moveTo>
                  <a:pt x="1250" y="900"/>
                </a:moveTo>
                <a:lnTo>
                  <a:pt x="648950" y="900"/>
                </a:lnTo>
                <a:lnTo>
                  <a:pt x="648950" y="259980"/>
                </a:lnTo>
                <a:lnTo>
                  <a:pt x="1250" y="259980"/>
                </a:lnTo>
                <a:close/>
              </a:path>
            </a:pathLst>
          </a:custGeom>
          <a:solidFill>
            <a:srgbClr val="FF898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26" name="Google Shape;326;p45"/>
          <p:cNvSpPr/>
          <p:nvPr/>
        </p:nvSpPr>
        <p:spPr>
          <a:xfrm>
            <a:off x="3809999" y="3429000"/>
            <a:ext cx="762667" cy="342633"/>
          </a:xfrm>
          <a:custGeom>
            <a:avLst/>
            <a:gdLst/>
            <a:ahLst/>
            <a:cxnLst/>
            <a:rect l="l" t="t" r="r" b="b"/>
            <a:pathLst>
              <a:path w="647700" h="259080" extrusionOk="0">
                <a:moveTo>
                  <a:pt x="1250" y="1000"/>
                </a:moveTo>
                <a:lnTo>
                  <a:pt x="648950" y="1000"/>
                </a:lnTo>
                <a:lnTo>
                  <a:pt x="648950" y="260080"/>
                </a:lnTo>
                <a:lnTo>
                  <a:pt x="1250" y="260080"/>
                </a:lnTo>
                <a:close/>
              </a:path>
            </a:pathLst>
          </a:custGeom>
          <a:solidFill>
            <a:srgbClr val="FFB3A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27" name="Google Shape;327;p45"/>
          <p:cNvSpPr/>
          <p:nvPr/>
        </p:nvSpPr>
        <p:spPr>
          <a:xfrm>
            <a:off x="3809999" y="3771900"/>
            <a:ext cx="762667" cy="342633"/>
          </a:xfrm>
          <a:custGeom>
            <a:avLst/>
            <a:gdLst/>
            <a:ahLst/>
            <a:cxnLst/>
            <a:rect l="l" t="t" r="r" b="b"/>
            <a:pathLst>
              <a:path w="647700" h="259080" extrusionOk="0">
                <a:moveTo>
                  <a:pt x="1250" y="1100"/>
                </a:moveTo>
                <a:lnTo>
                  <a:pt x="648950" y="1100"/>
                </a:lnTo>
                <a:lnTo>
                  <a:pt x="648950" y="260180"/>
                </a:lnTo>
                <a:lnTo>
                  <a:pt x="1250" y="260180"/>
                </a:lnTo>
                <a:close/>
              </a:path>
            </a:pathLst>
          </a:custGeom>
          <a:solidFill>
            <a:srgbClr val="FFDAD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28" name="Google Shape;328;p45"/>
          <p:cNvSpPr/>
          <p:nvPr/>
        </p:nvSpPr>
        <p:spPr>
          <a:xfrm>
            <a:off x="3809999" y="4114800"/>
            <a:ext cx="762667" cy="342633"/>
          </a:xfrm>
          <a:custGeom>
            <a:avLst/>
            <a:gdLst/>
            <a:ahLst/>
            <a:cxnLst/>
            <a:rect l="l" t="t" r="r" b="b"/>
            <a:pathLst>
              <a:path w="647700" h="259080" extrusionOk="0">
                <a:moveTo>
                  <a:pt x="1250" y="1200"/>
                </a:moveTo>
                <a:lnTo>
                  <a:pt x="648950" y="1200"/>
                </a:lnTo>
                <a:lnTo>
                  <a:pt x="648950" y="260280"/>
                </a:lnTo>
                <a:lnTo>
                  <a:pt x="1250" y="260280"/>
                </a:lnTo>
                <a:close/>
              </a:path>
            </a:pathLst>
          </a:custGeom>
          <a:solidFill>
            <a:srgbClr val="FFED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29" name="Google Shape;329;p45"/>
          <p:cNvSpPr/>
          <p:nvPr/>
        </p:nvSpPr>
        <p:spPr>
          <a:xfrm>
            <a:off x="3809999" y="4457700"/>
            <a:ext cx="762667" cy="342633"/>
          </a:xfrm>
          <a:custGeom>
            <a:avLst/>
            <a:gdLst/>
            <a:ahLst/>
            <a:cxnLst/>
            <a:rect l="l" t="t" r="r" b="b"/>
            <a:pathLst>
              <a:path w="647700" h="259080" extrusionOk="0">
                <a:moveTo>
                  <a:pt x="1250" y="1300"/>
                </a:moveTo>
                <a:lnTo>
                  <a:pt x="648950" y="1300"/>
                </a:lnTo>
                <a:lnTo>
                  <a:pt x="648950" y="260380"/>
                </a:lnTo>
                <a:lnTo>
                  <a:pt x="1250" y="260380"/>
                </a:lnTo>
                <a:close/>
              </a:path>
            </a:pathLst>
          </a:custGeom>
          <a:solidFill>
            <a:srgbClr val="FCFCF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30" name="Google Shape;330;p45"/>
          <p:cNvSpPr/>
          <p:nvPr/>
        </p:nvSpPr>
        <p:spPr>
          <a:xfrm>
            <a:off x="3809999" y="4800600"/>
            <a:ext cx="762667" cy="342633"/>
          </a:xfrm>
          <a:custGeom>
            <a:avLst/>
            <a:gdLst/>
            <a:ahLst/>
            <a:cxnLst/>
            <a:rect l="l" t="t" r="r" b="b"/>
            <a:pathLst>
              <a:path w="647700" h="259080" extrusionOk="0">
                <a:moveTo>
                  <a:pt x="1250" y="1400"/>
                </a:moveTo>
                <a:lnTo>
                  <a:pt x="648950" y="1400"/>
                </a:lnTo>
                <a:lnTo>
                  <a:pt x="648950" y="260480"/>
                </a:lnTo>
                <a:lnTo>
                  <a:pt x="125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31" name="Google Shape;331;p45"/>
          <p:cNvSpPr/>
          <p:nvPr/>
        </p:nvSpPr>
        <p:spPr>
          <a:xfrm>
            <a:off x="4571999" y="0"/>
            <a:ext cx="762667" cy="685267"/>
          </a:xfrm>
          <a:custGeom>
            <a:avLst/>
            <a:gdLst/>
            <a:ahLst/>
            <a:cxnLst/>
            <a:rect l="l" t="t" r="r" b="b"/>
            <a:pathLst>
              <a:path w="647700" h="518160" extrusionOk="0">
                <a:moveTo>
                  <a:pt x="1500" y="0"/>
                </a:moveTo>
                <a:lnTo>
                  <a:pt x="649200" y="0"/>
                </a:lnTo>
                <a:lnTo>
                  <a:pt x="649200" y="518160"/>
                </a:lnTo>
                <a:lnTo>
                  <a:pt x="1500" y="518160"/>
                </a:lnTo>
                <a:close/>
              </a:path>
            </a:pathLst>
          </a:custGeom>
          <a:solidFill>
            <a:srgbClr val="F75F2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Orange</a:t>
            </a:r>
            <a:endParaRPr sz="600" i="0" u="none" strike="noStrike" cap="none">
              <a:solidFill>
                <a:schemeClr val="lt1"/>
              </a:solidFill>
              <a:latin typeface="DM Mono"/>
              <a:ea typeface="DM Mono"/>
              <a:cs typeface="DM Mono"/>
              <a:sym typeface="DM Mono"/>
            </a:endParaRPr>
          </a:p>
        </p:txBody>
      </p:sp>
      <p:sp>
        <p:nvSpPr>
          <p:cNvPr id="332" name="Google Shape;332;p45"/>
          <p:cNvSpPr/>
          <p:nvPr/>
        </p:nvSpPr>
        <p:spPr>
          <a:xfrm>
            <a:off x="4571999" y="685800"/>
            <a:ext cx="762667" cy="342633"/>
          </a:xfrm>
          <a:custGeom>
            <a:avLst/>
            <a:gdLst/>
            <a:ahLst/>
            <a:cxnLst/>
            <a:rect l="l" t="t" r="r" b="b"/>
            <a:pathLst>
              <a:path w="647700" h="259080" extrusionOk="0">
                <a:moveTo>
                  <a:pt x="1500" y="200"/>
                </a:moveTo>
                <a:lnTo>
                  <a:pt x="649200" y="200"/>
                </a:lnTo>
                <a:lnTo>
                  <a:pt x="649200" y="259280"/>
                </a:lnTo>
                <a:lnTo>
                  <a:pt x="150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33" name="Google Shape;333;p45"/>
          <p:cNvSpPr/>
          <p:nvPr/>
        </p:nvSpPr>
        <p:spPr>
          <a:xfrm>
            <a:off x="4571999" y="1028700"/>
            <a:ext cx="762667" cy="342633"/>
          </a:xfrm>
          <a:custGeom>
            <a:avLst/>
            <a:gdLst/>
            <a:ahLst/>
            <a:cxnLst/>
            <a:rect l="l" t="t" r="r" b="b"/>
            <a:pathLst>
              <a:path w="647700" h="259080" extrusionOk="0">
                <a:moveTo>
                  <a:pt x="1500" y="300"/>
                </a:moveTo>
                <a:lnTo>
                  <a:pt x="649200" y="300"/>
                </a:lnTo>
                <a:lnTo>
                  <a:pt x="649200" y="259380"/>
                </a:lnTo>
                <a:lnTo>
                  <a:pt x="1500" y="259380"/>
                </a:lnTo>
                <a:close/>
              </a:path>
            </a:pathLst>
          </a:custGeom>
          <a:solidFill>
            <a:srgbClr val="3A0A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34" name="Google Shape;334;p45"/>
          <p:cNvSpPr/>
          <p:nvPr/>
        </p:nvSpPr>
        <p:spPr>
          <a:xfrm>
            <a:off x="4571999" y="1371600"/>
            <a:ext cx="762667" cy="342633"/>
          </a:xfrm>
          <a:custGeom>
            <a:avLst/>
            <a:gdLst/>
            <a:ahLst/>
            <a:cxnLst/>
            <a:rect l="l" t="t" r="r" b="b"/>
            <a:pathLst>
              <a:path w="647700" h="259080" extrusionOk="0">
                <a:moveTo>
                  <a:pt x="1500" y="400"/>
                </a:moveTo>
                <a:lnTo>
                  <a:pt x="649200" y="400"/>
                </a:lnTo>
                <a:lnTo>
                  <a:pt x="649200" y="259480"/>
                </a:lnTo>
                <a:lnTo>
                  <a:pt x="1500" y="259480"/>
                </a:lnTo>
                <a:close/>
              </a:path>
            </a:pathLst>
          </a:custGeom>
          <a:solidFill>
            <a:srgbClr val="5F1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35" name="Google Shape;335;p45"/>
          <p:cNvSpPr/>
          <p:nvPr/>
        </p:nvSpPr>
        <p:spPr>
          <a:xfrm>
            <a:off x="4571999" y="1714500"/>
            <a:ext cx="762667" cy="342633"/>
          </a:xfrm>
          <a:custGeom>
            <a:avLst/>
            <a:gdLst/>
            <a:ahLst/>
            <a:cxnLst/>
            <a:rect l="l" t="t" r="r" b="b"/>
            <a:pathLst>
              <a:path w="647700" h="259080" extrusionOk="0">
                <a:moveTo>
                  <a:pt x="1500" y="500"/>
                </a:moveTo>
                <a:lnTo>
                  <a:pt x="649200" y="500"/>
                </a:lnTo>
                <a:lnTo>
                  <a:pt x="649200" y="259580"/>
                </a:lnTo>
                <a:lnTo>
                  <a:pt x="1500" y="259580"/>
                </a:lnTo>
                <a:close/>
              </a:path>
            </a:pathLst>
          </a:custGeom>
          <a:solidFill>
            <a:srgbClr val="862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36" name="Google Shape;336;p45"/>
          <p:cNvSpPr/>
          <p:nvPr/>
        </p:nvSpPr>
        <p:spPr>
          <a:xfrm>
            <a:off x="4571999" y="2057400"/>
            <a:ext cx="762667" cy="342633"/>
          </a:xfrm>
          <a:custGeom>
            <a:avLst/>
            <a:gdLst/>
            <a:ahLst/>
            <a:cxnLst/>
            <a:rect l="l" t="t" r="r" b="b"/>
            <a:pathLst>
              <a:path w="647700" h="259080" extrusionOk="0">
                <a:moveTo>
                  <a:pt x="1500" y="600"/>
                </a:moveTo>
                <a:lnTo>
                  <a:pt x="649200" y="600"/>
                </a:lnTo>
                <a:lnTo>
                  <a:pt x="649200" y="259680"/>
                </a:lnTo>
                <a:lnTo>
                  <a:pt x="1500" y="259680"/>
                </a:lnTo>
                <a:close/>
              </a:path>
            </a:pathLst>
          </a:custGeom>
          <a:solidFill>
            <a:srgbClr val="AF3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37" name="Google Shape;337;p45"/>
          <p:cNvSpPr/>
          <p:nvPr/>
        </p:nvSpPr>
        <p:spPr>
          <a:xfrm>
            <a:off x="4571999" y="2400300"/>
            <a:ext cx="762667" cy="342633"/>
          </a:xfrm>
          <a:custGeom>
            <a:avLst/>
            <a:gdLst/>
            <a:ahLst/>
            <a:cxnLst/>
            <a:rect l="l" t="t" r="r" b="b"/>
            <a:pathLst>
              <a:path w="647700" h="259080" extrusionOk="0">
                <a:moveTo>
                  <a:pt x="1500" y="700"/>
                </a:moveTo>
                <a:lnTo>
                  <a:pt x="649200" y="700"/>
                </a:lnTo>
                <a:lnTo>
                  <a:pt x="649200" y="259780"/>
                </a:lnTo>
                <a:lnTo>
                  <a:pt x="1500" y="259780"/>
                </a:lnTo>
                <a:close/>
              </a:path>
            </a:pathLst>
          </a:custGeom>
          <a:solidFill>
            <a:srgbClr val="D4461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38" name="Google Shape;338;p45"/>
          <p:cNvSpPr/>
          <p:nvPr/>
        </p:nvSpPr>
        <p:spPr>
          <a:xfrm>
            <a:off x="4571999" y="2743200"/>
            <a:ext cx="762667" cy="342633"/>
          </a:xfrm>
          <a:custGeom>
            <a:avLst/>
            <a:gdLst/>
            <a:ahLst/>
            <a:cxnLst/>
            <a:rect l="l" t="t" r="r" b="b"/>
            <a:pathLst>
              <a:path w="647700" h="259080" extrusionOk="0">
                <a:moveTo>
                  <a:pt x="1500" y="800"/>
                </a:moveTo>
                <a:lnTo>
                  <a:pt x="649200" y="800"/>
                </a:lnTo>
                <a:lnTo>
                  <a:pt x="649200" y="259880"/>
                </a:lnTo>
                <a:lnTo>
                  <a:pt x="1500" y="259880"/>
                </a:lnTo>
                <a:close/>
              </a:path>
            </a:pathLst>
          </a:custGeom>
          <a:solidFill>
            <a:srgbClr val="F75F2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39" name="Google Shape;339;p45"/>
          <p:cNvSpPr/>
          <p:nvPr/>
        </p:nvSpPr>
        <p:spPr>
          <a:xfrm>
            <a:off x="4571999" y="3086100"/>
            <a:ext cx="762667" cy="342633"/>
          </a:xfrm>
          <a:custGeom>
            <a:avLst/>
            <a:gdLst/>
            <a:ahLst/>
            <a:cxnLst/>
            <a:rect l="l" t="t" r="r" b="b"/>
            <a:pathLst>
              <a:path w="647700" h="259080" extrusionOk="0">
                <a:moveTo>
                  <a:pt x="1500" y="900"/>
                </a:moveTo>
                <a:lnTo>
                  <a:pt x="649200" y="900"/>
                </a:lnTo>
                <a:lnTo>
                  <a:pt x="649200" y="259980"/>
                </a:lnTo>
                <a:lnTo>
                  <a:pt x="1500" y="259980"/>
                </a:lnTo>
                <a:close/>
              </a:path>
            </a:pathLst>
          </a:custGeom>
          <a:solidFill>
            <a:srgbClr val="FF8B6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40" name="Google Shape;340;p45"/>
          <p:cNvSpPr/>
          <p:nvPr/>
        </p:nvSpPr>
        <p:spPr>
          <a:xfrm>
            <a:off x="4571999" y="3429000"/>
            <a:ext cx="762667" cy="342633"/>
          </a:xfrm>
          <a:custGeom>
            <a:avLst/>
            <a:gdLst/>
            <a:ahLst/>
            <a:cxnLst/>
            <a:rect l="l" t="t" r="r" b="b"/>
            <a:pathLst>
              <a:path w="647700" h="259080" extrusionOk="0">
                <a:moveTo>
                  <a:pt x="1500" y="1000"/>
                </a:moveTo>
                <a:lnTo>
                  <a:pt x="649200" y="1000"/>
                </a:lnTo>
                <a:lnTo>
                  <a:pt x="649200" y="260080"/>
                </a:lnTo>
                <a:lnTo>
                  <a:pt x="1500" y="260080"/>
                </a:lnTo>
                <a:close/>
              </a:path>
            </a:pathLst>
          </a:custGeom>
          <a:solidFill>
            <a:srgbClr val="FFB59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41" name="Google Shape;341;p45"/>
          <p:cNvSpPr/>
          <p:nvPr/>
        </p:nvSpPr>
        <p:spPr>
          <a:xfrm>
            <a:off x="4571999" y="3771900"/>
            <a:ext cx="762667" cy="342633"/>
          </a:xfrm>
          <a:custGeom>
            <a:avLst/>
            <a:gdLst/>
            <a:ahLst/>
            <a:cxnLst/>
            <a:rect l="l" t="t" r="r" b="b"/>
            <a:pathLst>
              <a:path w="647700" h="259080" extrusionOk="0">
                <a:moveTo>
                  <a:pt x="1500" y="1100"/>
                </a:moveTo>
                <a:lnTo>
                  <a:pt x="649200" y="1100"/>
                </a:lnTo>
                <a:lnTo>
                  <a:pt x="649200" y="260180"/>
                </a:lnTo>
                <a:lnTo>
                  <a:pt x="1500" y="260180"/>
                </a:lnTo>
                <a:close/>
              </a:path>
            </a:pathLst>
          </a:custGeom>
          <a:solidFill>
            <a:srgbClr val="FFDB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42" name="Google Shape;342;p45"/>
          <p:cNvSpPr/>
          <p:nvPr/>
        </p:nvSpPr>
        <p:spPr>
          <a:xfrm>
            <a:off x="4571999" y="4114800"/>
            <a:ext cx="762667" cy="342633"/>
          </a:xfrm>
          <a:custGeom>
            <a:avLst/>
            <a:gdLst/>
            <a:ahLst/>
            <a:cxnLst/>
            <a:rect l="l" t="t" r="r" b="b"/>
            <a:pathLst>
              <a:path w="647700" h="259080" extrusionOk="0">
                <a:moveTo>
                  <a:pt x="1500" y="1200"/>
                </a:moveTo>
                <a:lnTo>
                  <a:pt x="649200" y="1200"/>
                </a:lnTo>
                <a:lnTo>
                  <a:pt x="649200" y="260280"/>
                </a:lnTo>
                <a:lnTo>
                  <a:pt x="1500" y="260280"/>
                </a:lnTo>
                <a:close/>
              </a:path>
            </a:pathLst>
          </a:custGeom>
          <a:solidFill>
            <a:srgbClr val="FFED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43" name="Google Shape;343;p45"/>
          <p:cNvSpPr/>
          <p:nvPr/>
        </p:nvSpPr>
        <p:spPr>
          <a:xfrm>
            <a:off x="4571999" y="4457700"/>
            <a:ext cx="762667" cy="342633"/>
          </a:xfrm>
          <a:custGeom>
            <a:avLst/>
            <a:gdLst/>
            <a:ahLst/>
            <a:cxnLst/>
            <a:rect l="l" t="t" r="r" b="b"/>
            <a:pathLst>
              <a:path w="647700" h="259080" extrusionOk="0">
                <a:moveTo>
                  <a:pt x="1500" y="1300"/>
                </a:moveTo>
                <a:lnTo>
                  <a:pt x="649200" y="1300"/>
                </a:lnTo>
                <a:lnTo>
                  <a:pt x="649200" y="260380"/>
                </a:lnTo>
                <a:lnTo>
                  <a:pt x="1500" y="260380"/>
                </a:lnTo>
                <a:close/>
              </a:path>
            </a:pathLst>
          </a:custGeom>
          <a:solidFill>
            <a:srgbClr val="FCFCF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44" name="Google Shape;344;p45"/>
          <p:cNvSpPr/>
          <p:nvPr/>
        </p:nvSpPr>
        <p:spPr>
          <a:xfrm>
            <a:off x="4571999" y="4800600"/>
            <a:ext cx="762667" cy="342633"/>
          </a:xfrm>
          <a:custGeom>
            <a:avLst/>
            <a:gdLst/>
            <a:ahLst/>
            <a:cxnLst/>
            <a:rect l="l" t="t" r="r" b="b"/>
            <a:pathLst>
              <a:path w="647700" h="259080" extrusionOk="0">
                <a:moveTo>
                  <a:pt x="1500" y="1400"/>
                </a:moveTo>
                <a:lnTo>
                  <a:pt x="649200" y="1400"/>
                </a:lnTo>
                <a:lnTo>
                  <a:pt x="649200" y="260480"/>
                </a:lnTo>
                <a:lnTo>
                  <a:pt x="150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45" name="Google Shape;345;p45"/>
          <p:cNvSpPr/>
          <p:nvPr/>
        </p:nvSpPr>
        <p:spPr>
          <a:xfrm>
            <a:off x="5333999" y="0"/>
            <a:ext cx="762667" cy="685267"/>
          </a:xfrm>
          <a:custGeom>
            <a:avLst/>
            <a:gdLst/>
            <a:ahLst/>
            <a:cxnLst/>
            <a:rect l="l" t="t" r="r" b="b"/>
            <a:pathLst>
              <a:path w="647700" h="518160" extrusionOk="0">
                <a:moveTo>
                  <a:pt x="1750" y="0"/>
                </a:moveTo>
                <a:lnTo>
                  <a:pt x="649450" y="0"/>
                </a:lnTo>
                <a:lnTo>
                  <a:pt x="649450" y="518160"/>
                </a:lnTo>
                <a:lnTo>
                  <a:pt x="1750" y="518160"/>
                </a:lnTo>
                <a:close/>
              </a:path>
            </a:pathLst>
          </a:custGeom>
          <a:solidFill>
            <a:srgbClr val="FABD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Yellow</a:t>
            </a:r>
            <a:endParaRPr sz="600" i="0" u="none" strike="noStrike" cap="none">
              <a:solidFill>
                <a:srgbClr val="000000"/>
              </a:solidFill>
              <a:latin typeface="DM Mono"/>
              <a:ea typeface="DM Mono"/>
              <a:cs typeface="DM Mono"/>
              <a:sym typeface="DM Mono"/>
            </a:endParaRPr>
          </a:p>
        </p:txBody>
      </p:sp>
      <p:sp>
        <p:nvSpPr>
          <p:cNvPr id="346" name="Google Shape;346;p45"/>
          <p:cNvSpPr/>
          <p:nvPr/>
        </p:nvSpPr>
        <p:spPr>
          <a:xfrm>
            <a:off x="5333999" y="685800"/>
            <a:ext cx="762667" cy="342633"/>
          </a:xfrm>
          <a:custGeom>
            <a:avLst/>
            <a:gdLst/>
            <a:ahLst/>
            <a:cxnLst/>
            <a:rect l="l" t="t" r="r" b="b"/>
            <a:pathLst>
              <a:path w="647700" h="259080" extrusionOk="0">
                <a:moveTo>
                  <a:pt x="1750" y="200"/>
                </a:moveTo>
                <a:lnTo>
                  <a:pt x="649450" y="200"/>
                </a:lnTo>
                <a:lnTo>
                  <a:pt x="649450" y="259280"/>
                </a:lnTo>
                <a:lnTo>
                  <a:pt x="175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47" name="Google Shape;347;p45"/>
          <p:cNvSpPr/>
          <p:nvPr/>
        </p:nvSpPr>
        <p:spPr>
          <a:xfrm>
            <a:off x="5333999" y="1028700"/>
            <a:ext cx="762667" cy="342633"/>
          </a:xfrm>
          <a:custGeom>
            <a:avLst/>
            <a:gdLst/>
            <a:ahLst/>
            <a:cxnLst/>
            <a:rect l="l" t="t" r="r" b="b"/>
            <a:pathLst>
              <a:path w="647700" h="259080" extrusionOk="0">
                <a:moveTo>
                  <a:pt x="1750" y="300"/>
                </a:moveTo>
                <a:lnTo>
                  <a:pt x="649450" y="300"/>
                </a:lnTo>
                <a:lnTo>
                  <a:pt x="649450" y="259380"/>
                </a:lnTo>
                <a:lnTo>
                  <a:pt x="1750" y="259380"/>
                </a:lnTo>
                <a:close/>
              </a:path>
            </a:pathLst>
          </a:custGeom>
          <a:solidFill>
            <a:srgbClr val="251A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48" name="Google Shape;348;p45"/>
          <p:cNvSpPr/>
          <p:nvPr/>
        </p:nvSpPr>
        <p:spPr>
          <a:xfrm>
            <a:off x="5333999" y="1371600"/>
            <a:ext cx="762667" cy="342633"/>
          </a:xfrm>
          <a:custGeom>
            <a:avLst/>
            <a:gdLst/>
            <a:ahLst/>
            <a:cxnLst/>
            <a:rect l="l" t="t" r="r" b="b"/>
            <a:pathLst>
              <a:path w="647700" h="259080" extrusionOk="0">
                <a:moveTo>
                  <a:pt x="1750" y="400"/>
                </a:moveTo>
                <a:lnTo>
                  <a:pt x="649450" y="400"/>
                </a:lnTo>
                <a:lnTo>
                  <a:pt x="649450" y="259480"/>
                </a:lnTo>
                <a:lnTo>
                  <a:pt x="1750" y="259480"/>
                </a:lnTo>
                <a:close/>
              </a:path>
            </a:pathLst>
          </a:custGeom>
          <a:solidFill>
            <a:srgbClr val="3F2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49" name="Google Shape;349;p45"/>
          <p:cNvSpPr/>
          <p:nvPr/>
        </p:nvSpPr>
        <p:spPr>
          <a:xfrm>
            <a:off x="5333999" y="1714500"/>
            <a:ext cx="762667" cy="342633"/>
          </a:xfrm>
          <a:custGeom>
            <a:avLst/>
            <a:gdLst/>
            <a:ahLst/>
            <a:cxnLst/>
            <a:rect l="l" t="t" r="r" b="b"/>
            <a:pathLst>
              <a:path w="647700" h="259080" extrusionOk="0">
                <a:moveTo>
                  <a:pt x="1750" y="500"/>
                </a:moveTo>
                <a:lnTo>
                  <a:pt x="649450" y="500"/>
                </a:lnTo>
                <a:lnTo>
                  <a:pt x="649450" y="259580"/>
                </a:lnTo>
                <a:lnTo>
                  <a:pt x="1750" y="259580"/>
                </a:lnTo>
                <a:close/>
              </a:path>
            </a:pathLst>
          </a:custGeom>
          <a:solidFill>
            <a:srgbClr val="5B4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50" name="Google Shape;350;p45"/>
          <p:cNvSpPr/>
          <p:nvPr/>
        </p:nvSpPr>
        <p:spPr>
          <a:xfrm>
            <a:off x="5333999" y="2057400"/>
            <a:ext cx="762667" cy="342633"/>
          </a:xfrm>
          <a:custGeom>
            <a:avLst/>
            <a:gdLst/>
            <a:ahLst/>
            <a:cxnLst/>
            <a:rect l="l" t="t" r="r" b="b"/>
            <a:pathLst>
              <a:path w="647700" h="259080" extrusionOk="0">
                <a:moveTo>
                  <a:pt x="1750" y="600"/>
                </a:moveTo>
                <a:lnTo>
                  <a:pt x="649450" y="600"/>
                </a:lnTo>
                <a:lnTo>
                  <a:pt x="649450" y="259680"/>
                </a:lnTo>
                <a:lnTo>
                  <a:pt x="1750" y="259680"/>
                </a:lnTo>
                <a:close/>
              </a:path>
            </a:pathLst>
          </a:custGeom>
          <a:solidFill>
            <a:srgbClr val="7859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51" name="Google Shape;351;p45"/>
          <p:cNvSpPr/>
          <p:nvPr/>
        </p:nvSpPr>
        <p:spPr>
          <a:xfrm>
            <a:off x="5333999" y="2400300"/>
            <a:ext cx="762667" cy="342633"/>
          </a:xfrm>
          <a:custGeom>
            <a:avLst/>
            <a:gdLst/>
            <a:ahLst/>
            <a:cxnLst/>
            <a:rect l="l" t="t" r="r" b="b"/>
            <a:pathLst>
              <a:path w="647700" h="259080" extrusionOk="0">
                <a:moveTo>
                  <a:pt x="1750" y="700"/>
                </a:moveTo>
                <a:lnTo>
                  <a:pt x="649450" y="700"/>
                </a:lnTo>
                <a:lnTo>
                  <a:pt x="649450" y="259780"/>
                </a:lnTo>
                <a:lnTo>
                  <a:pt x="1750" y="259780"/>
                </a:lnTo>
                <a:close/>
              </a:path>
            </a:pathLst>
          </a:custGeom>
          <a:solidFill>
            <a:srgbClr val="9771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52" name="Google Shape;352;p45"/>
          <p:cNvSpPr/>
          <p:nvPr/>
        </p:nvSpPr>
        <p:spPr>
          <a:xfrm>
            <a:off x="5333999" y="2743200"/>
            <a:ext cx="762667" cy="342633"/>
          </a:xfrm>
          <a:custGeom>
            <a:avLst/>
            <a:gdLst/>
            <a:ahLst/>
            <a:cxnLst/>
            <a:rect l="l" t="t" r="r" b="b"/>
            <a:pathLst>
              <a:path w="647700" h="259080" extrusionOk="0">
                <a:moveTo>
                  <a:pt x="1750" y="800"/>
                </a:moveTo>
                <a:lnTo>
                  <a:pt x="649450" y="800"/>
                </a:lnTo>
                <a:lnTo>
                  <a:pt x="649450" y="259880"/>
                </a:lnTo>
                <a:lnTo>
                  <a:pt x="1750" y="259880"/>
                </a:lnTo>
                <a:close/>
              </a:path>
            </a:pathLst>
          </a:custGeom>
          <a:solidFill>
            <a:srgbClr val="B78A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53" name="Google Shape;353;p45"/>
          <p:cNvSpPr/>
          <p:nvPr/>
        </p:nvSpPr>
        <p:spPr>
          <a:xfrm>
            <a:off x="5333999" y="3086100"/>
            <a:ext cx="762667" cy="342633"/>
          </a:xfrm>
          <a:custGeom>
            <a:avLst/>
            <a:gdLst/>
            <a:ahLst/>
            <a:cxnLst/>
            <a:rect l="l" t="t" r="r" b="b"/>
            <a:pathLst>
              <a:path w="647700" h="259080" extrusionOk="0">
                <a:moveTo>
                  <a:pt x="1750" y="900"/>
                </a:moveTo>
                <a:lnTo>
                  <a:pt x="649450" y="900"/>
                </a:lnTo>
                <a:lnTo>
                  <a:pt x="649450" y="259980"/>
                </a:lnTo>
                <a:lnTo>
                  <a:pt x="1750" y="259980"/>
                </a:lnTo>
                <a:close/>
              </a:path>
            </a:pathLst>
          </a:custGeom>
          <a:solidFill>
            <a:srgbClr val="D8A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54" name="Google Shape;354;p45"/>
          <p:cNvSpPr/>
          <p:nvPr/>
        </p:nvSpPr>
        <p:spPr>
          <a:xfrm>
            <a:off x="5333999" y="3429000"/>
            <a:ext cx="762667" cy="342633"/>
          </a:xfrm>
          <a:custGeom>
            <a:avLst/>
            <a:gdLst/>
            <a:ahLst/>
            <a:cxnLst/>
            <a:rect l="l" t="t" r="r" b="b"/>
            <a:pathLst>
              <a:path w="647700" h="259080" extrusionOk="0">
                <a:moveTo>
                  <a:pt x="1750" y="1000"/>
                </a:moveTo>
                <a:lnTo>
                  <a:pt x="649450" y="1000"/>
                </a:lnTo>
                <a:lnTo>
                  <a:pt x="649450" y="260080"/>
                </a:lnTo>
                <a:lnTo>
                  <a:pt x="1750" y="260080"/>
                </a:lnTo>
                <a:close/>
              </a:path>
            </a:pathLst>
          </a:custGeom>
          <a:solidFill>
            <a:srgbClr val="FABD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55" name="Google Shape;355;p45"/>
          <p:cNvSpPr/>
          <p:nvPr/>
        </p:nvSpPr>
        <p:spPr>
          <a:xfrm>
            <a:off x="5333999" y="3771900"/>
            <a:ext cx="762667" cy="342633"/>
          </a:xfrm>
          <a:custGeom>
            <a:avLst/>
            <a:gdLst/>
            <a:ahLst/>
            <a:cxnLst/>
            <a:rect l="l" t="t" r="r" b="b"/>
            <a:pathLst>
              <a:path w="647700" h="259080" extrusionOk="0">
                <a:moveTo>
                  <a:pt x="1750" y="1100"/>
                </a:moveTo>
                <a:lnTo>
                  <a:pt x="649450" y="1100"/>
                </a:lnTo>
                <a:lnTo>
                  <a:pt x="649450" y="260180"/>
                </a:lnTo>
                <a:lnTo>
                  <a:pt x="1750" y="260180"/>
                </a:lnTo>
                <a:close/>
              </a:path>
            </a:pathLst>
          </a:custGeom>
          <a:solidFill>
            <a:srgbClr val="FFDF9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56" name="Google Shape;356;p45"/>
          <p:cNvSpPr/>
          <p:nvPr/>
        </p:nvSpPr>
        <p:spPr>
          <a:xfrm>
            <a:off x="5333999" y="4114800"/>
            <a:ext cx="762667" cy="342633"/>
          </a:xfrm>
          <a:custGeom>
            <a:avLst/>
            <a:gdLst/>
            <a:ahLst/>
            <a:cxnLst/>
            <a:rect l="l" t="t" r="r" b="b"/>
            <a:pathLst>
              <a:path w="647700" h="259080" extrusionOk="0">
                <a:moveTo>
                  <a:pt x="1750" y="1200"/>
                </a:moveTo>
                <a:lnTo>
                  <a:pt x="649450" y="1200"/>
                </a:lnTo>
                <a:lnTo>
                  <a:pt x="649450" y="260280"/>
                </a:lnTo>
                <a:lnTo>
                  <a:pt x="1750" y="260280"/>
                </a:lnTo>
                <a:close/>
              </a:path>
            </a:pathLst>
          </a:custGeom>
          <a:solidFill>
            <a:srgbClr val="FFEFD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57" name="Google Shape;357;p45"/>
          <p:cNvSpPr/>
          <p:nvPr/>
        </p:nvSpPr>
        <p:spPr>
          <a:xfrm>
            <a:off x="5333999" y="4457700"/>
            <a:ext cx="762667" cy="342633"/>
          </a:xfrm>
          <a:custGeom>
            <a:avLst/>
            <a:gdLst/>
            <a:ahLst/>
            <a:cxnLst/>
            <a:rect l="l" t="t" r="r" b="b"/>
            <a:pathLst>
              <a:path w="647700" h="259080" extrusionOk="0">
                <a:moveTo>
                  <a:pt x="1750" y="1300"/>
                </a:moveTo>
                <a:lnTo>
                  <a:pt x="649450" y="1300"/>
                </a:lnTo>
                <a:lnTo>
                  <a:pt x="649450" y="260380"/>
                </a:lnTo>
                <a:lnTo>
                  <a:pt x="1750" y="260380"/>
                </a:lnTo>
                <a:close/>
              </a:path>
            </a:pathLst>
          </a:custGeom>
          <a:solidFill>
            <a:srgbClr val="FFFBF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58" name="Google Shape;358;p45"/>
          <p:cNvSpPr/>
          <p:nvPr/>
        </p:nvSpPr>
        <p:spPr>
          <a:xfrm>
            <a:off x="5333999" y="4800600"/>
            <a:ext cx="762667" cy="342633"/>
          </a:xfrm>
          <a:custGeom>
            <a:avLst/>
            <a:gdLst/>
            <a:ahLst/>
            <a:cxnLst/>
            <a:rect l="l" t="t" r="r" b="b"/>
            <a:pathLst>
              <a:path w="647700" h="259080" extrusionOk="0">
                <a:moveTo>
                  <a:pt x="1750" y="1400"/>
                </a:moveTo>
                <a:lnTo>
                  <a:pt x="649450" y="1400"/>
                </a:lnTo>
                <a:lnTo>
                  <a:pt x="649450" y="260480"/>
                </a:lnTo>
                <a:lnTo>
                  <a:pt x="175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59" name="Google Shape;359;p45"/>
          <p:cNvSpPr/>
          <p:nvPr/>
        </p:nvSpPr>
        <p:spPr>
          <a:xfrm>
            <a:off x="6095999" y="0"/>
            <a:ext cx="762667" cy="685267"/>
          </a:xfrm>
          <a:custGeom>
            <a:avLst/>
            <a:gdLst/>
            <a:ahLst/>
            <a:cxnLst/>
            <a:rect l="l" t="t" r="r" b="b"/>
            <a:pathLst>
              <a:path w="647700" h="518160" extrusionOk="0">
                <a:moveTo>
                  <a:pt x="2000" y="0"/>
                </a:moveTo>
                <a:lnTo>
                  <a:pt x="649700" y="0"/>
                </a:lnTo>
                <a:lnTo>
                  <a:pt x="649700" y="518160"/>
                </a:lnTo>
                <a:lnTo>
                  <a:pt x="2000" y="518160"/>
                </a:lnTo>
                <a:close/>
              </a:path>
            </a:pathLst>
          </a:custGeom>
          <a:solidFill>
            <a:srgbClr val="C6F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Lime</a:t>
            </a:r>
            <a:endParaRPr sz="600" i="0" u="none" strike="noStrike" cap="none">
              <a:solidFill>
                <a:srgbClr val="000000"/>
              </a:solidFill>
              <a:latin typeface="DM Mono"/>
              <a:ea typeface="DM Mono"/>
              <a:cs typeface="DM Mono"/>
              <a:sym typeface="DM Mono"/>
            </a:endParaRPr>
          </a:p>
        </p:txBody>
      </p:sp>
      <p:sp>
        <p:nvSpPr>
          <p:cNvPr id="360" name="Google Shape;360;p45"/>
          <p:cNvSpPr/>
          <p:nvPr/>
        </p:nvSpPr>
        <p:spPr>
          <a:xfrm>
            <a:off x="6095999" y="685800"/>
            <a:ext cx="762667" cy="342633"/>
          </a:xfrm>
          <a:custGeom>
            <a:avLst/>
            <a:gdLst/>
            <a:ahLst/>
            <a:cxnLst/>
            <a:rect l="l" t="t" r="r" b="b"/>
            <a:pathLst>
              <a:path w="647700" h="259080" extrusionOk="0">
                <a:moveTo>
                  <a:pt x="2000" y="200"/>
                </a:moveTo>
                <a:lnTo>
                  <a:pt x="649700" y="200"/>
                </a:lnTo>
                <a:lnTo>
                  <a:pt x="649700" y="259280"/>
                </a:lnTo>
                <a:lnTo>
                  <a:pt x="200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61" name="Google Shape;361;p45"/>
          <p:cNvSpPr/>
          <p:nvPr/>
        </p:nvSpPr>
        <p:spPr>
          <a:xfrm>
            <a:off x="6095999" y="1028700"/>
            <a:ext cx="762667" cy="342633"/>
          </a:xfrm>
          <a:custGeom>
            <a:avLst/>
            <a:gdLst/>
            <a:ahLst/>
            <a:cxnLst/>
            <a:rect l="l" t="t" r="r" b="b"/>
            <a:pathLst>
              <a:path w="647700" h="259080" extrusionOk="0">
                <a:moveTo>
                  <a:pt x="2000" y="300"/>
                </a:moveTo>
                <a:lnTo>
                  <a:pt x="649700" y="300"/>
                </a:lnTo>
                <a:lnTo>
                  <a:pt x="649700" y="259380"/>
                </a:lnTo>
                <a:lnTo>
                  <a:pt x="2000" y="259380"/>
                </a:lnTo>
                <a:close/>
              </a:path>
            </a:pathLst>
          </a:custGeom>
          <a:solidFill>
            <a:srgbClr val="171E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62" name="Google Shape;362;p45"/>
          <p:cNvSpPr/>
          <p:nvPr/>
        </p:nvSpPr>
        <p:spPr>
          <a:xfrm>
            <a:off x="6095999" y="1371600"/>
            <a:ext cx="762667" cy="342633"/>
          </a:xfrm>
          <a:custGeom>
            <a:avLst/>
            <a:gdLst/>
            <a:ahLst/>
            <a:cxnLst/>
            <a:rect l="l" t="t" r="r" b="b"/>
            <a:pathLst>
              <a:path w="647700" h="259080" extrusionOk="0">
                <a:moveTo>
                  <a:pt x="2000" y="400"/>
                </a:moveTo>
                <a:lnTo>
                  <a:pt x="649700" y="400"/>
                </a:lnTo>
                <a:lnTo>
                  <a:pt x="649700" y="259480"/>
                </a:lnTo>
                <a:lnTo>
                  <a:pt x="2000" y="259480"/>
                </a:lnTo>
                <a:close/>
              </a:path>
            </a:pathLst>
          </a:custGeom>
          <a:solidFill>
            <a:srgbClr val="2935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63" name="Google Shape;363;p45"/>
          <p:cNvSpPr/>
          <p:nvPr/>
        </p:nvSpPr>
        <p:spPr>
          <a:xfrm>
            <a:off x="6095999" y="1714500"/>
            <a:ext cx="762667" cy="342633"/>
          </a:xfrm>
          <a:custGeom>
            <a:avLst/>
            <a:gdLst/>
            <a:ahLst/>
            <a:cxnLst/>
            <a:rect l="l" t="t" r="r" b="b"/>
            <a:pathLst>
              <a:path w="647700" h="259080" extrusionOk="0">
                <a:moveTo>
                  <a:pt x="2000" y="500"/>
                </a:moveTo>
                <a:lnTo>
                  <a:pt x="649700" y="500"/>
                </a:lnTo>
                <a:lnTo>
                  <a:pt x="649700" y="259580"/>
                </a:lnTo>
                <a:lnTo>
                  <a:pt x="2000" y="259580"/>
                </a:lnTo>
                <a:close/>
              </a:path>
            </a:pathLst>
          </a:custGeom>
          <a:solidFill>
            <a:srgbClr val="3D4D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64" name="Google Shape;364;p45"/>
          <p:cNvSpPr/>
          <p:nvPr/>
        </p:nvSpPr>
        <p:spPr>
          <a:xfrm>
            <a:off x="6095999" y="2057400"/>
            <a:ext cx="762667" cy="342633"/>
          </a:xfrm>
          <a:custGeom>
            <a:avLst/>
            <a:gdLst/>
            <a:ahLst/>
            <a:cxnLst/>
            <a:rect l="l" t="t" r="r" b="b"/>
            <a:pathLst>
              <a:path w="647700" h="259080" extrusionOk="0">
                <a:moveTo>
                  <a:pt x="2000" y="600"/>
                </a:moveTo>
                <a:lnTo>
                  <a:pt x="649700" y="600"/>
                </a:lnTo>
                <a:lnTo>
                  <a:pt x="649700" y="259680"/>
                </a:lnTo>
                <a:lnTo>
                  <a:pt x="2000" y="259680"/>
                </a:lnTo>
                <a:close/>
              </a:path>
            </a:pathLst>
          </a:custGeom>
          <a:solidFill>
            <a:srgbClr val="526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65" name="Google Shape;365;p45"/>
          <p:cNvSpPr/>
          <p:nvPr/>
        </p:nvSpPr>
        <p:spPr>
          <a:xfrm>
            <a:off x="6095999" y="2400300"/>
            <a:ext cx="762667" cy="342633"/>
          </a:xfrm>
          <a:custGeom>
            <a:avLst/>
            <a:gdLst/>
            <a:ahLst/>
            <a:cxnLst/>
            <a:rect l="l" t="t" r="r" b="b"/>
            <a:pathLst>
              <a:path w="647700" h="259080" extrusionOk="0">
                <a:moveTo>
                  <a:pt x="2000" y="700"/>
                </a:moveTo>
                <a:lnTo>
                  <a:pt x="649700" y="700"/>
                </a:lnTo>
                <a:lnTo>
                  <a:pt x="649700" y="259780"/>
                </a:lnTo>
                <a:lnTo>
                  <a:pt x="2000" y="259780"/>
                </a:lnTo>
                <a:close/>
              </a:path>
            </a:pathLst>
          </a:custGeom>
          <a:solidFill>
            <a:srgbClr val="688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66" name="Google Shape;366;p45"/>
          <p:cNvSpPr/>
          <p:nvPr/>
        </p:nvSpPr>
        <p:spPr>
          <a:xfrm>
            <a:off x="6095999" y="2743200"/>
            <a:ext cx="762667" cy="342633"/>
          </a:xfrm>
          <a:custGeom>
            <a:avLst/>
            <a:gdLst/>
            <a:ahLst/>
            <a:cxnLst/>
            <a:rect l="l" t="t" r="r" b="b"/>
            <a:pathLst>
              <a:path w="647700" h="259080" extrusionOk="0">
                <a:moveTo>
                  <a:pt x="2000" y="800"/>
                </a:moveTo>
                <a:lnTo>
                  <a:pt x="649700" y="800"/>
                </a:lnTo>
                <a:lnTo>
                  <a:pt x="649700" y="259880"/>
                </a:lnTo>
                <a:lnTo>
                  <a:pt x="2000" y="259880"/>
                </a:lnTo>
                <a:close/>
              </a:path>
            </a:pathLst>
          </a:custGeom>
          <a:solidFill>
            <a:srgbClr val="7E9C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67" name="Google Shape;367;p45"/>
          <p:cNvSpPr/>
          <p:nvPr/>
        </p:nvSpPr>
        <p:spPr>
          <a:xfrm>
            <a:off x="6095999" y="3086100"/>
            <a:ext cx="762667" cy="342633"/>
          </a:xfrm>
          <a:custGeom>
            <a:avLst/>
            <a:gdLst/>
            <a:ahLst/>
            <a:cxnLst/>
            <a:rect l="l" t="t" r="r" b="b"/>
            <a:pathLst>
              <a:path w="647700" h="259080" extrusionOk="0">
                <a:moveTo>
                  <a:pt x="2000" y="900"/>
                </a:moveTo>
                <a:lnTo>
                  <a:pt x="649700" y="900"/>
                </a:lnTo>
                <a:lnTo>
                  <a:pt x="649700" y="259980"/>
                </a:lnTo>
                <a:lnTo>
                  <a:pt x="2000" y="259980"/>
                </a:lnTo>
                <a:close/>
              </a:path>
            </a:pathLst>
          </a:custGeom>
          <a:solidFill>
            <a:srgbClr val="96B8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68" name="Google Shape;368;p45"/>
          <p:cNvSpPr/>
          <p:nvPr/>
        </p:nvSpPr>
        <p:spPr>
          <a:xfrm>
            <a:off x="6095999" y="3429000"/>
            <a:ext cx="762667" cy="342633"/>
          </a:xfrm>
          <a:custGeom>
            <a:avLst/>
            <a:gdLst/>
            <a:ahLst/>
            <a:cxnLst/>
            <a:rect l="l" t="t" r="r" b="b"/>
            <a:pathLst>
              <a:path w="647700" h="259080" extrusionOk="0">
                <a:moveTo>
                  <a:pt x="2000" y="1000"/>
                </a:moveTo>
                <a:lnTo>
                  <a:pt x="649700" y="1000"/>
                </a:lnTo>
                <a:lnTo>
                  <a:pt x="649700" y="260080"/>
                </a:lnTo>
                <a:lnTo>
                  <a:pt x="2000" y="260080"/>
                </a:lnTo>
                <a:close/>
              </a:path>
            </a:pathLst>
          </a:custGeom>
          <a:solidFill>
            <a:srgbClr val="AED5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69" name="Google Shape;369;p45"/>
          <p:cNvSpPr/>
          <p:nvPr/>
        </p:nvSpPr>
        <p:spPr>
          <a:xfrm>
            <a:off x="6095999" y="3771900"/>
            <a:ext cx="762667" cy="342633"/>
          </a:xfrm>
          <a:custGeom>
            <a:avLst/>
            <a:gdLst/>
            <a:ahLst/>
            <a:cxnLst/>
            <a:rect l="l" t="t" r="r" b="b"/>
            <a:pathLst>
              <a:path w="647700" h="259080" extrusionOk="0">
                <a:moveTo>
                  <a:pt x="2000" y="1100"/>
                </a:moveTo>
                <a:lnTo>
                  <a:pt x="649700" y="1100"/>
                </a:lnTo>
                <a:lnTo>
                  <a:pt x="649700" y="260180"/>
                </a:lnTo>
                <a:lnTo>
                  <a:pt x="2000" y="260180"/>
                </a:lnTo>
                <a:close/>
              </a:path>
            </a:pathLst>
          </a:custGeom>
          <a:solidFill>
            <a:srgbClr val="C6F3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70" name="Google Shape;370;p45"/>
          <p:cNvSpPr/>
          <p:nvPr/>
        </p:nvSpPr>
        <p:spPr>
          <a:xfrm>
            <a:off x="6095999" y="4114800"/>
            <a:ext cx="762667" cy="342633"/>
          </a:xfrm>
          <a:custGeom>
            <a:avLst/>
            <a:gdLst/>
            <a:ahLst/>
            <a:cxnLst/>
            <a:rect l="l" t="t" r="r" b="b"/>
            <a:pathLst>
              <a:path w="647700" h="259080" extrusionOk="0">
                <a:moveTo>
                  <a:pt x="2000" y="1200"/>
                </a:moveTo>
                <a:lnTo>
                  <a:pt x="649700" y="1200"/>
                </a:lnTo>
                <a:lnTo>
                  <a:pt x="649700" y="260280"/>
                </a:lnTo>
                <a:lnTo>
                  <a:pt x="2000" y="260280"/>
                </a:lnTo>
                <a:close/>
              </a:path>
            </a:pathLst>
          </a:custGeom>
          <a:solidFill>
            <a:srgbClr val="DBFF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71" name="Google Shape;371;p45"/>
          <p:cNvSpPr/>
          <p:nvPr/>
        </p:nvSpPr>
        <p:spPr>
          <a:xfrm>
            <a:off x="6095999" y="4457700"/>
            <a:ext cx="762667" cy="342633"/>
          </a:xfrm>
          <a:custGeom>
            <a:avLst/>
            <a:gdLst/>
            <a:ahLst/>
            <a:cxnLst/>
            <a:rect l="l" t="t" r="r" b="b"/>
            <a:pathLst>
              <a:path w="647700" h="259080" extrusionOk="0">
                <a:moveTo>
                  <a:pt x="2000" y="1300"/>
                </a:moveTo>
                <a:lnTo>
                  <a:pt x="649700" y="1300"/>
                </a:lnTo>
                <a:lnTo>
                  <a:pt x="649700" y="260380"/>
                </a:lnTo>
                <a:lnTo>
                  <a:pt x="2000" y="260380"/>
                </a:lnTo>
                <a:close/>
              </a:path>
            </a:pathLst>
          </a:custGeom>
          <a:solidFill>
            <a:srgbClr val="FBF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72" name="Google Shape;372;p45"/>
          <p:cNvSpPr/>
          <p:nvPr/>
        </p:nvSpPr>
        <p:spPr>
          <a:xfrm>
            <a:off x="6095999" y="4800600"/>
            <a:ext cx="762667" cy="342633"/>
          </a:xfrm>
          <a:custGeom>
            <a:avLst/>
            <a:gdLst/>
            <a:ahLst/>
            <a:cxnLst/>
            <a:rect l="l" t="t" r="r" b="b"/>
            <a:pathLst>
              <a:path w="647700" h="259080" extrusionOk="0">
                <a:moveTo>
                  <a:pt x="2000" y="1400"/>
                </a:moveTo>
                <a:lnTo>
                  <a:pt x="649700" y="1400"/>
                </a:lnTo>
                <a:lnTo>
                  <a:pt x="649700" y="260480"/>
                </a:lnTo>
                <a:lnTo>
                  <a:pt x="200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73" name="Google Shape;373;p45"/>
          <p:cNvSpPr/>
          <p:nvPr/>
        </p:nvSpPr>
        <p:spPr>
          <a:xfrm>
            <a:off x="6857999" y="0"/>
            <a:ext cx="762667" cy="685267"/>
          </a:xfrm>
          <a:custGeom>
            <a:avLst/>
            <a:gdLst/>
            <a:ahLst/>
            <a:cxnLst/>
            <a:rect l="l" t="t" r="r" b="b"/>
            <a:pathLst>
              <a:path w="647700" h="518160" extrusionOk="0">
                <a:moveTo>
                  <a:pt x="2250" y="0"/>
                </a:moveTo>
                <a:lnTo>
                  <a:pt x="649950" y="0"/>
                </a:lnTo>
                <a:lnTo>
                  <a:pt x="649950" y="518160"/>
                </a:lnTo>
                <a:lnTo>
                  <a:pt x="2250" y="518160"/>
                </a:lnTo>
                <a:close/>
              </a:path>
            </a:pathLst>
          </a:custGeom>
          <a:solidFill>
            <a:srgbClr val="5CFC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Teal</a:t>
            </a:r>
            <a:endParaRPr sz="600" i="0" u="none" strike="noStrike" cap="none">
              <a:solidFill>
                <a:srgbClr val="000000"/>
              </a:solidFill>
              <a:latin typeface="DM Mono"/>
              <a:ea typeface="DM Mono"/>
              <a:cs typeface="DM Mono"/>
              <a:sym typeface="DM Mono"/>
            </a:endParaRPr>
          </a:p>
        </p:txBody>
      </p:sp>
      <p:sp>
        <p:nvSpPr>
          <p:cNvPr id="374" name="Google Shape;374;p45"/>
          <p:cNvSpPr/>
          <p:nvPr/>
        </p:nvSpPr>
        <p:spPr>
          <a:xfrm>
            <a:off x="6857999" y="685800"/>
            <a:ext cx="762667" cy="342633"/>
          </a:xfrm>
          <a:custGeom>
            <a:avLst/>
            <a:gdLst/>
            <a:ahLst/>
            <a:cxnLst/>
            <a:rect l="l" t="t" r="r" b="b"/>
            <a:pathLst>
              <a:path w="647700" h="259080" extrusionOk="0">
                <a:moveTo>
                  <a:pt x="2250" y="200"/>
                </a:moveTo>
                <a:lnTo>
                  <a:pt x="649950" y="200"/>
                </a:lnTo>
                <a:lnTo>
                  <a:pt x="649950" y="259280"/>
                </a:lnTo>
                <a:lnTo>
                  <a:pt x="225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75" name="Google Shape;375;p45"/>
          <p:cNvSpPr/>
          <p:nvPr/>
        </p:nvSpPr>
        <p:spPr>
          <a:xfrm>
            <a:off x="6857999" y="1028700"/>
            <a:ext cx="762667" cy="342633"/>
          </a:xfrm>
          <a:custGeom>
            <a:avLst/>
            <a:gdLst/>
            <a:ahLst/>
            <a:cxnLst/>
            <a:rect l="l" t="t" r="r" b="b"/>
            <a:pathLst>
              <a:path w="647700" h="259080" extrusionOk="0">
                <a:moveTo>
                  <a:pt x="2250" y="300"/>
                </a:moveTo>
                <a:lnTo>
                  <a:pt x="649950" y="300"/>
                </a:lnTo>
                <a:lnTo>
                  <a:pt x="649950" y="259380"/>
                </a:lnTo>
                <a:lnTo>
                  <a:pt x="2250" y="259380"/>
                </a:lnTo>
                <a:close/>
              </a:path>
            </a:pathLst>
          </a:custGeom>
          <a:solidFill>
            <a:srgbClr val="00211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76" name="Google Shape;376;p45"/>
          <p:cNvSpPr/>
          <p:nvPr/>
        </p:nvSpPr>
        <p:spPr>
          <a:xfrm>
            <a:off x="6857999" y="1371600"/>
            <a:ext cx="762667" cy="342633"/>
          </a:xfrm>
          <a:custGeom>
            <a:avLst/>
            <a:gdLst/>
            <a:ahLst/>
            <a:cxnLst/>
            <a:rect l="l" t="t" r="r" b="b"/>
            <a:pathLst>
              <a:path w="647700" h="259080" extrusionOk="0">
                <a:moveTo>
                  <a:pt x="2250" y="400"/>
                </a:moveTo>
                <a:lnTo>
                  <a:pt x="649950" y="400"/>
                </a:lnTo>
                <a:lnTo>
                  <a:pt x="649950" y="259480"/>
                </a:lnTo>
                <a:lnTo>
                  <a:pt x="2250" y="259480"/>
                </a:lnTo>
                <a:close/>
              </a:path>
            </a:pathLst>
          </a:custGeom>
          <a:solidFill>
            <a:srgbClr val="00382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77" name="Google Shape;377;p45"/>
          <p:cNvSpPr/>
          <p:nvPr/>
        </p:nvSpPr>
        <p:spPr>
          <a:xfrm>
            <a:off x="6857999" y="1714500"/>
            <a:ext cx="762667" cy="342633"/>
          </a:xfrm>
          <a:custGeom>
            <a:avLst/>
            <a:gdLst/>
            <a:ahLst/>
            <a:cxnLst/>
            <a:rect l="l" t="t" r="r" b="b"/>
            <a:pathLst>
              <a:path w="647700" h="259080" extrusionOk="0">
                <a:moveTo>
                  <a:pt x="2250" y="500"/>
                </a:moveTo>
                <a:lnTo>
                  <a:pt x="649950" y="500"/>
                </a:lnTo>
                <a:lnTo>
                  <a:pt x="649950" y="259580"/>
                </a:lnTo>
                <a:lnTo>
                  <a:pt x="2250" y="259580"/>
                </a:lnTo>
                <a:close/>
              </a:path>
            </a:pathLst>
          </a:custGeom>
          <a:solidFill>
            <a:srgbClr val="00513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78" name="Google Shape;378;p45"/>
          <p:cNvSpPr/>
          <p:nvPr/>
        </p:nvSpPr>
        <p:spPr>
          <a:xfrm>
            <a:off x="6857999" y="2057400"/>
            <a:ext cx="762667" cy="342633"/>
          </a:xfrm>
          <a:custGeom>
            <a:avLst/>
            <a:gdLst/>
            <a:ahLst/>
            <a:cxnLst/>
            <a:rect l="l" t="t" r="r" b="b"/>
            <a:pathLst>
              <a:path w="647700" h="259080" extrusionOk="0">
                <a:moveTo>
                  <a:pt x="2250" y="600"/>
                </a:moveTo>
                <a:lnTo>
                  <a:pt x="649950" y="600"/>
                </a:lnTo>
                <a:lnTo>
                  <a:pt x="649950" y="259680"/>
                </a:lnTo>
                <a:lnTo>
                  <a:pt x="2250" y="259680"/>
                </a:lnTo>
                <a:close/>
              </a:path>
            </a:pathLst>
          </a:custGeom>
          <a:solidFill>
            <a:srgbClr val="006C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79" name="Google Shape;379;p45"/>
          <p:cNvSpPr/>
          <p:nvPr/>
        </p:nvSpPr>
        <p:spPr>
          <a:xfrm>
            <a:off x="6857999" y="2400300"/>
            <a:ext cx="762667" cy="342633"/>
          </a:xfrm>
          <a:custGeom>
            <a:avLst/>
            <a:gdLst/>
            <a:ahLst/>
            <a:cxnLst/>
            <a:rect l="l" t="t" r="r" b="b"/>
            <a:pathLst>
              <a:path w="647700" h="259080" extrusionOk="0">
                <a:moveTo>
                  <a:pt x="2250" y="700"/>
                </a:moveTo>
                <a:lnTo>
                  <a:pt x="649950" y="700"/>
                </a:lnTo>
                <a:lnTo>
                  <a:pt x="649950" y="259780"/>
                </a:lnTo>
                <a:lnTo>
                  <a:pt x="2250" y="259780"/>
                </a:lnTo>
                <a:close/>
              </a:path>
            </a:pathLst>
          </a:custGeom>
          <a:solidFill>
            <a:srgbClr val="0087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80" name="Google Shape;380;p45"/>
          <p:cNvSpPr/>
          <p:nvPr/>
        </p:nvSpPr>
        <p:spPr>
          <a:xfrm>
            <a:off x="6857999" y="2743200"/>
            <a:ext cx="762667" cy="342633"/>
          </a:xfrm>
          <a:custGeom>
            <a:avLst/>
            <a:gdLst/>
            <a:ahLst/>
            <a:cxnLst/>
            <a:rect l="l" t="t" r="r" b="b"/>
            <a:pathLst>
              <a:path w="647700" h="259080" extrusionOk="0">
                <a:moveTo>
                  <a:pt x="2250" y="800"/>
                </a:moveTo>
                <a:lnTo>
                  <a:pt x="649950" y="800"/>
                </a:lnTo>
                <a:lnTo>
                  <a:pt x="649950" y="259880"/>
                </a:lnTo>
                <a:lnTo>
                  <a:pt x="2250" y="259880"/>
                </a:lnTo>
                <a:close/>
              </a:path>
            </a:pathLst>
          </a:custGeom>
          <a:solidFill>
            <a:srgbClr val="00A47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81" name="Google Shape;381;p45"/>
          <p:cNvSpPr/>
          <p:nvPr/>
        </p:nvSpPr>
        <p:spPr>
          <a:xfrm>
            <a:off x="6857999" y="3086100"/>
            <a:ext cx="762667" cy="342633"/>
          </a:xfrm>
          <a:custGeom>
            <a:avLst/>
            <a:gdLst/>
            <a:ahLst/>
            <a:cxnLst/>
            <a:rect l="l" t="t" r="r" b="b"/>
            <a:pathLst>
              <a:path w="647700" h="259080" extrusionOk="0">
                <a:moveTo>
                  <a:pt x="2250" y="900"/>
                </a:moveTo>
                <a:lnTo>
                  <a:pt x="649950" y="900"/>
                </a:lnTo>
                <a:lnTo>
                  <a:pt x="649950" y="259980"/>
                </a:lnTo>
                <a:lnTo>
                  <a:pt x="2250" y="259980"/>
                </a:lnTo>
                <a:close/>
              </a:path>
            </a:pathLst>
          </a:custGeom>
          <a:solidFill>
            <a:srgbClr val="00C2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82" name="Google Shape;382;p45"/>
          <p:cNvSpPr/>
          <p:nvPr/>
        </p:nvSpPr>
        <p:spPr>
          <a:xfrm>
            <a:off x="6857999" y="3429000"/>
            <a:ext cx="762667" cy="342633"/>
          </a:xfrm>
          <a:custGeom>
            <a:avLst/>
            <a:gdLst/>
            <a:ahLst/>
            <a:cxnLst/>
            <a:rect l="l" t="t" r="r" b="b"/>
            <a:pathLst>
              <a:path w="647700" h="259080" extrusionOk="0">
                <a:moveTo>
                  <a:pt x="2250" y="1000"/>
                </a:moveTo>
                <a:lnTo>
                  <a:pt x="649950" y="1000"/>
                </a:lnTo>
                <a:lnTo>
                  <a:pt x="649950" y="260080"/>
                </a:lnTo>
                <a:lnTo>
                  <a:pt x="2250" y="260080"/>
                </a:lnTo>
                <a:close/>
              </a:path>
            </a:pathLst>
          </a:custGeom>
          <a:solidFill>
            <a:srgbClr val="33DF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83" name="Google Shape;383;p45"/>
          <p:cNvSpPr/>
          <p:nvPr/>
        </p:nvSpPr>
        <p:spPr>
          <a:xfrm>
            <a:off x="6857999" y="3771900"/>
            <a:ext cx="762667" cy="342633"/>
          </a:xfrm>
          <a:custGeom>
            <a:avLst/>
            <a:gdLst/>
            <a:ahLst/>
            <a:cxnLst/>
            <a:rect l="l" t="t" r="r" b="b"/>
            <a:pathLst>
              <a:path w="647700" h="259080" extrusionOk="0">
                <a:moveTo>
                  <a:pt x="2250" y="1100"/>
                </a:moveTo>
                <a:lnTo>
                  <a:pt x="649950" y="1100"/>
                </a:lnTo>
                <a:lnTo>
                  <a:pt x="649950" y="260180"/>
                </a:lnTo>
                <a:lnTo>
                  <a:pt x="2250" y="260180"/>
                </a:lnTo>
                <a:close/>
              </a:path>
            </a:pathLst>
          </a:custGeom>
          <a:solidFill>
            <a:srgbClr val="5CFCC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84" name="Google Shape;384;p45"/>
          <p:cNvSpPr/>
          <p:nvPr/>
        </p:nvSpPr>
        <p:spPr>
          <a:xfrm>
            <a:off x="6857999" y="4114800"/>
            <a:ext cx="762667" cy="342633"/>
          </a:xfrm>
          <a:custGeom>
            <a:avLst/>
            <a:gdLst/>
            <a:ahLst/>
            <a:cxnLst/>
            <a:rect l="l" t="t" r="r" b="b"/>
            <a:pathLst>
              <a:path w="647700" h="259080" extrusionOk="0">
                <a:moveTo>
                  <a:pt x="2250" y="1200"/>
                </a:moveTo>
                <a:lnTo>
                  <a:pt x="649950" y="1200"/>
                </a:lnTo>
                <a:lnTo>
                  <a:pt x="649950" y="260280"/>
                </a:lnTo>
                <a:lnTo>
                  <a:pt x="2250" y="260280"/>
                </a:lnTo>
                <a:close/>
              </a:path>
            </a:pathLst>
          </a:custGeom>
          <a:solidFill>
            <a:srgbClr val="BCFFE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85" name="Google Shape;385;p45"/>
          <p:cNvSpPr/>
          <p:nvPr/>
        </p:nvSpPr>
        <p:spPr>
          <a:xfrm>
            <a:off x="6857999" y="4457700"/>
            <a:ext cx="762667" cy="342633"/>
          </a:xfrm>
          <a:custGeom>
            <a:avLst/>
            <a:gdLst/>
            <a:ahLst/>
            <a:cxnLst/>
            <a:rect l="l" t="t" r="r" b="b"/>
            <a:pathLst>
              <a:path w="647700" h="259080" extrusionOk="0">
                <a:moveTo>
                  <a:pt x="2250" y="1300"/>
                </a:moveTo>
                <a:lnTo>
                  <a:pt x="649950" y="1300"/>
                </a:lnTo>
                <a:lnTo>
                  <a:pt x="649950" y="260380"/>
                </a:lnTo>
                <a:lnTo>
                  <a:pt x="2250" y="260380"/>
                </a:lnTo>
                <a:close/>
              </a:path>
            </a:pathLst>
          </a:custGeom>
          <a:solidFill>
            <a:srgbClr val="F4FFF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386" name="Google Shape;386;p45"/>
          <p:cNvSpPr/>
          <p:nvPr/>
        </p:nvSpPr>
        <p:spPr>
          <a:xfrm>
            <a:off x="6857999" y="4800600"/>
            <a:ext cx="762667" cy="342633"/>
          </a:xfrm>
          <a:custGeom>
            <a:avLst/>
            <a:gdLst/>
            <a:ahLst/>
            <a:cxnLst/>
            <a:rect l="l" t="t" r="r" b="b"/>
            <a:pathLst>
              <a:path w="647700" h="259080" extrusionOk="0">
                <a:moveTo>
                  <a:pt x="2250" y="1400"/>
                </a:moveTo>
                <a:lnTo>
                  <a:pt x="649950" y="1400"/>
                </a:lnTo>
                <a:lnTo>
                  <a:pt x="649950" y="260480"/>
                </a:lnTo>
                <a:lnTo>
                  <a:pt x="225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387" name="Google Shape;387;p45"/>
          <p:cNvSpPr/>
          <p:nvPr/>
        </p:nvSpPr>
        <p:spPr>
          <a:xfrm>
            <a:off x="7619999" y="0"/>
            <a:ext cx="762667" cy="685267"/>
          </a:xfrm>
          <a:custGeom>
            <a:avLst/>
            <a:gdLst/>
            <a:ahLst/>
            <a:cxnLst/>
            <a:rect l="l" t="t" r="r" b="b"/>
            <a:pathLst>
              <a:path w="647700" h="518160" extrusionOk="0">
                <a:moveTo>
                  <a:pt x="2500" y="0"/>
                </a:moveTo>
                <a:lnTo>
                  <a:pt x="650200" y="0"/>
                </a:lnTo>
                <a:lnTo>
                  <a:pt x="650200" y="518160"/>
                </a:lnTo>
                <a:lnTo>
                  <a:pt x="2500" y="518160"/>
                </a:lnTo>
                <a:close/>
              </a:path>
            </a:pathLst>
          </a:custGeom>
          <a:solidFill>
            <a:srgbClr val="52D7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Cyan</a:t>
            </a:r>
            <a:endParaRPr sz="600" i="0" u="none" strike="noStrike" cap="none">
              <a:solidFill>
                <a:srgbClr val="000000"/>
              </a:solidFill>
              <a:latin typeface="DM Mono"/>
              <a:ea typeface="DM Mono"/>
              <a:cs typeface="DM Mono"/>
              <a:sym typeface="DM Mono"/>
            </a:endParaRPr>
          </a:p>
        </p:txBody>
      </p:sp>
      <p:sp>
        <p:nvSpPr>
          <p:cNvPr id="388" name="Google Shape;388;p45"/>
          <p:cNvSpPr/>
          <p:nvPr/>
        </p:nvSpPr>
        <p:spPr>
          <a:xfrm>
            <a:off x="7619999" y="685800"/>
            <a:ext cx="762667" cy="342633"/>
          </a:xfrm>
          <a:custGeom>
            <a:avLst/>
            <a:gdLst/>
            <a:ahLst/>
            <a:cxnLst/>
            <a:rect l="l" t="t" r="r" b="b"/>
            <a:pathLst>
              <a:path w="647700" h="259080" extrusionOk="0">
                <a:moveTo>
                  <a:pt x="2500" y="200"/>
                </a:moveTo>
                <a:lnTo>
                  <a:pt x="650200" y="200"/>
                </a:lnTo>
                <a:lnTo>
                  <a:pt x="650200" y="259280"/>
                </a:lnTo>
                <a:lnTo>
                  <a:pt x="250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389" name="Google Shape;389;p45"/>
          <p:cNvSpPr/>
          <p:nvPr/>
        </p:nvSpPr>
        <p:spPr>
          <a:xfrm>
            <a:off x="7619999" y="1028700"/>
            <a:ext cx="762667" cy="342633"/>
          </a:xfrm>
          <a:custGeom>
            <a:avLst/>
            <a:gdLst/>
            <a:ahLst/>
            <a:cxnLst/>
            <a:rect l="l" t="t" r="r" b="b"/>
            <a:pathLst>
              <a:path w="647700" h="259080" extrusionOk="0">
                <a:moveTo>
                  <a:pt x="2500" y="300"/>
                </a:moveTo>
                <a:lnTo>
                  <a:pt x="650200" y="300"/>
                </a:lnTo>
                <a:lnTo>
                  <a:pt x="650200" y="259380"/>
                </a:lnTo>
                <a:lnTo>
                  <a:pt x="2500" y="259380"/>
                </a:lnTo>
                <a:close/>
              </a:path>
            </a:pathLst>
          </a:custGeom>
          <a:solidFill>
            <a:srgbClr val="001F2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390" name="Google Shape;390;p45"/>
          <p:cNvSpPr/>
          <p:nvPr/>
        </p:nvSpPr>
        <p:spPr>
          <a:xfrm>
            <a:off x="7619999" y="1371600"/>
            <a:ext cx="762667" cy="342633"/>
          </a:xfrm>
          <a:custGeom>
            <a:avLst/>
            <a:gdLst/>
            <a:ahLst/>
            <a:cxnLst/>
            <a:rect l="l" t="t" r="r" b="b"/>
            <a:pathLst>
              <a:path w="647700" h="259080" extrusionOk="0">
                <a:moveTo>
                  <a:pt x="2500" y="400"/>
                </a:moveTo>
                <a:lnTo>
                  <a:pt x="650200" y="400"/>
                </a:lnTo>
                <a:lnTo>
                  <a:pt x="650200" y="259480"/>
                </a:lnTo>
                <a:lnTo>
                  <a:pt x="2500" y="259480"/>
                </a:lnTo>
                <a:close/>
              </a:path>
            </a:pathLst>
          </a:custGeom>
          <a:solidFill>
            <a:srgbClr val="0036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391" name="Google Shape;391;p45"/>
          <p:cNvSpPr/>
          <p:nvPr/>
        </p:nvSpPr>
        <p:spPr>
          <a:xfrm>
            <a:off x="7619999" y="1714500"/>
            <a:ext cx="762667" cy="342633"/>
          </a:xfrm>
          <a:custGeom>
            <a:avLst/>
            <a:gdLst/>
            <a:ahLst/>
            <a:cxnLst/>
            <a:rect l="l" t="t" r="r" b="b"/>
            <a:pathLst>
              <a:path w="647700" h="259080" extrusionOk="0">
                <a:moveTo>
                  <a:pt x="2500" y="500"/>
                </a:moveTo>
                <a:lnTo>
                  <a:pt x="650200" y="500"/>
                </a:lnTo>
                <a:lnTo>
                  <a:pt x="650200" y="259580"/>
                </a:lnTo>
                <a:lnTo>
                  <a:pt x="2500" y="259580"/>
                </a:lnTo>
                <a:close/>
              </a:path>
            </a:pathLst>
          </a:custGeom>
          <a:solidFill>
            <a:srgbClr val="004E5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392" name="Google Shape;392;p45"/>
          <p:cNvSpPr/>
          <p:nvPr/>
        </p:nvSpPr>
        <p:spPr>
          <a:xfrm>
            <a:off x="7619999" y="2057400"/>
            <a:ext cx="762667" cy="342633"/>
          </a:xfrm>
          <a:custGeom>
            <a:avLst/>
            <a:gdLst/>
            <a:ahLst/>
            <a:cxnLst/>
            <a:rect l="l" t="t" r="r" b="b"/>
            <a:pathLst>
              <a:path w="647700" h="259080" extrusionOk="0">
                <a:moveTo>
                  <a:pt x="2500" y="600"/>
                </a:moveTo>
                <a:lnTo>
                  <a:pt x="650200" y="600"/>
                </a:lnTo>
                <a:lnTo>
                  <a:pt x="650200" y="259680"/>
                </a:lnTo>
                <a:lnTo>
                  <a:pt x="2500" y="259680"/>
                </a:lnTo>
                <a:close/>
              </a:path>
            </a:pathLst>
          </a:custGeom>
          <a:solidFill>
            <a:srgbClr val="00687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393" name="Google Shape;393;p45"/>
          <p:cNvSpPr/>
          <p:nvPr/>
        </p:nvSpPr>
        <p:spPr>
          <a:xfrm>
            <a:off x="7619999" y="2400300"/>
            <a:ext cx="762667" cy="342633"/>
          </a:xfrm>
          <a:custGeom>
            <a:avLst/>
            <a:gdLst/>
            <a:ahLst/>
            <a:cxnLst/>
            <a:rect l="l" t="t" r="r" b="b"/>
            <a:pathLst>
              <a:path w="647700" h="259080" extrusionOk="0">
                <a:moveTo>
                  <a:pt x="2500" y="700"/>
                </a:moveTo>
                <a:lnTo>
                  <a:pt x="650200" y="700"/>
                </a:lnTo>
                <a:lnTo>
                  <a:pt x="650200" y="259780"/>
                </a:lnTo>
                <a:lnTo>
                  <a:pt x="2500" y="259780"/>
                </a:lnTo>
                <a:close/>
              </a:path>
            </a:pathLst>
          </a:custGeom>
          <a:solidFill>
            <a:srgbClr val="00839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394" name="Google Shape;394;p45"/>
          <p:cNvSpPr/>
          <p:nvPr/>
        </p:nvSpPr>
        <p:spPr>
          <a:xfrm>
            <a:off x="7619999" y="2743200"/>
            <a:ext cx="762667" cy="342633"/>
          </a:xfrm>
          <a:custGeom>
            <a:avLst/>
            <a:gdLst/>
            <a:ahLst/>
            <a:cxnLst/>
            <a:rect l="l" t="t" r="r" b="b"/>
            <a:pathLst>
              <a:path w="647700" h="259080" extrusionOk="0">
                <a:moveTo>
                  <a:pt x="2500" y="800"/>
                </a:moveTo>
                <a:lnTo>
                  <a:pt x="650200" y="800"/>
                </a:lnTo>
                <a:lnTo>
                  <a:pt x="650200" y="259880"/>
                </a:lnTo>
                <a:lnTo>
                  <a:pt x="2500" y="259880"/>
                </a:lnTo>
                <a:close/>
              </a:path>
            </a:pathLst>
          </a:custGeom>
          <a:solidFill>
            <a:srgbClr val="009FB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395" name="Google Shape;395;p45"/>
          <p:cNvSpPr/>
          <p:nvPr/>
        </p:nvSpPr>
        <p:spPr>
          <a:xfrm>
            <a:off x="7619999" y="3086100"/>
            <a:ext cx="762667" cy="342633"/>
          </a:xfrm>
          <a:custGeom>
            <a:avLst/>
            <a:gdLst/>
            <a:ahLst/>
            <a:cxnLst/>
            <a:rect l="l" t="t" r="r" b="b"/>
            <a:pathLst>
              <a:path w="647700" h="259080" extrusionOk="0">
                <a:moveTo>
                  <a:pt x="2500" y="900"/>
                </a:moveTo>
                <a:lnTo>
                  <a:pt x="650200" y="900"/>
                </a:lnTo>
                <a:lnTo>
                  <a:pt x="650200" y="259980"/>
                </a:lnTo>
                <a:lnTo>
                  <a:pt x="2500" y="259980"/>
                </a:lnTo>
                <a:close/>
              </a:path>
            </a:pathLst>
          </a:custGeom>
          <a:solidFill>
            <a:srgbClr val="27B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396" name="Google Shape;396;p45"/>
          <p:cNvSpPr/>
          <p:nvPr/>
        </p:nvSpPr>
        <p:spPr>
          <a:xfrm>
            <a:off x="7619999" y="3429000"/>
            <a:ext cx="762667" cy="342633"/>
          </a:xfrm>
          <a:custGeom>
            <a:avLst/>
            <a:gdLst/>
            <a:ahLst/>
            <a:cxnLst/>
            <a:rect l="l" t="t" r="r" b="b"/>
            <a:pathLst>
              <a:path w="647700" h="259080" extrusionOk="0">
                <a:moveTo>
                  <a:pt x="2500" y="1000"/>
                </a:moveTo>
                <a:lnTo>
                  <a:pt x="650200" y="1000"/>
                </a:lnTo>
                <a:lnTo>
                  <a:pt x="650200" y="260080"/>
                </a:lnTo>
                <a:lnTo>
                  <a:pt x="2500" y="260080"/>
                </a:lnTo>
                <a:close/>
              </a:path>
            </a:pathLst>
          </a:custGeom>
          <a:solidFill>
            <a:srgbClr val="52D7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397" name="Google Shape;397;p45"/>
          <p:cNvSpPr/>
          <p:nvPr/>
        </p:nvSpPr>
        <p:spPr>
          <a:xfrm>
            <a:off x="7619999" y="3771900"/>
            <a:ext cx="762667" cy="342633"/>
          </a:xfrm>
          <a:custGeom>
            <a:avLst/>
            <a:gdLst/>
            <a:ahLst/>
            <a:cxnLst/>
            <a:rect l="l" t="t" r="r" b="b"/>
            <a:pathLst>
              <a:path w="647700" h="259080" extrusionOk="0">
                <a:moveTo>
                  <a:pt x="2500" y="1100"/>
                </a:moveTo>
                <a:lnTo>
                  <a:pt x="650200" y="1100"/>
                </a:lnTo>
                <a:lnTo>
                  <a:pt x="650200" y="260180"/>
                </a:lnTo>
                <a:lnTo>
                  <a:pt x="2500" y="260180"/>
                </a:lnTo>
                <a:close/>
              </a:path>
            </a:pathLst>
          </a:custGeom>
          <a:solidFill>
            <a:srgbClr val="A3EE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398" name="Google Shape;398;p45"/>
          <p:cNvSpPr/>
          <p:nvPr/>
        </p:nvSpPr>
        <p:spPr>
          <a:xfrm>
            <a:off x="7619999" y="4114800"/>
            <a:ext cx="762667" cy="342633"/>
          </a:xfrm>
          <a:custGeom>
            <a:avLst/>
            <a:gdLst/>
            <a:ahLst/>
            <a:cxnLst/>
            <a:rect l="l" t="t" r="r" b="b"/>
            <a:pathLst>
              <a:path w="647700" h="259080" extrusionOk="0">
                <a:moveTo>
                  <a:pt x="2500" y="1200"/>
                </a:moveTo>
                <a:lnTo>
                  <a:pt x="650200" y="1200"/>
                </a:lnTo>
                <a:lnTo>
                  <a:pt x="650200" y="260280"/>
                </a:lnTo>
                <a:lnTo>
                  <a:pt x="2500" y="260280"/>
                </a:lnTo>
                <a:close/>
              </a:path>
            </a:pathLst>
          </a:custGeom>
          <a:solidFill>
            <a:srgbClr val="D5F7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399" name="Google Shape;399;p45"/>
          <p:cNvSpPr/>
          <p:nvPr/>
        </p:nvSpPr>
        <p:spPr>
          <a:xfrm>
            <a:off x="7619999" y="4457700"/>
            <a:ext cx="762667" cy="342633"/>
          </a:xfrm>
          <a:custGeom>
            <a:avLst/>
            <a:gdLst/>
            <a:ahLst/>
            <a:cxnLst/>
            <a:rect l="l" t="t" r="r" b="b"/>
            <a:pathLst>
              <a:path w="647700" h="259080" extrusionOk="0">
                <a:moveTo>
                  <a:pt x="2500" y="1300"/>
                </a:moveTo>
                <a:lnTo>
                  <a:pt x="650200" y="1300"/>
                </a:lnTo>
                <a:lnTo>
                  <a:pt x="650200" y="260380"/>
                </a:lnTo>
                <a:lnTo>
                  <a:pt x="2500" y="260380"/>
                </a:lnTo>
                <a:close/>
              </a:path>
            </a:pathLst>
          </a:custGeom>
          <a:solidFill>
            <a:srgbClr val="F7FD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400" name="Google Shape;400;p45"/>
          <p:cNvSpPr/>
          <p:nvPr/>
        </p:nvSpPr>
        <p:spPr>
          <a:xfrm>
            <a:off x="7619999" y="4800600"/>
            <a:ext cx="762667" cy="342633"/>
          </a:xfrm>
          <a:custGeom>
            <a:avLst/>
            <a:gdLst/>
            <a:ahLst/>
            <a:cxnLst/>
            <a:rect l="l" t="t" r="r" b="b"/>
            <a:pathLst>
              <a:path w="647700" h="259080" extrusionOk="0">
                <a:moveTo>
                  <a:pt x="2500" y="1400"/>
                </a:moveTo>
                <a:lnTo>
                  <a:pt x="650200" y="1400"/>
                </a:lnTo>
                <a:lnTo>
                  <a:pt x="650200" y="260480"/>
                </a:lnTo>
                <a:lnTo>
                  <a:pt x="250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401" name="Google Shape;401;p45"/>
          <p:cNvSpPr/>
          <p:nvPr/>
        </p:nvSpPr>
        <p:spPr>
          <a:xfrm>
            <a:off x="8381999" y="0"/>
            <a:ext cx="762667" cy="685267"/>
          </a:xfrm>
          <a:custGeom>
            <a:avLst/>
            <a:gdLst/>
            <a:ahLst/>
            <a:cxnLst/>
            <a:rect l="l" t="t" r="r" b="b"/>
            <a:pathLst>
              <a:path w="647700" h="518160" extrusionOk="0">
                <a:moveTo>
                  <a:pt x="2750" y="0"/>
                </a:moveTo>
                <a:lnTo>
                  <a:pt x="650450" y="0"/>
                </a:lnTo>
                <a:lnTo>
                  <a:pt x="650450" y="518160"/>
                </a:lnTo>
                <a:lnTo>
                  <a:pt x="2750" y="518160"/>
                </a:lnTo>
                <a:close/>
              </a:path>
            </a:pathLst>
          </a:custGeom>
          <a:solidFill>
            <a:srgbClr val="126E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Blue</a:t>
            </a:r>
            <a:endParaRPr sz="600" i="0" u="none" strike="noStrike" cap="none">
              <a:solidFill>
                <a:schemeClr val="lt1"/>
              </a:solidFill>
              <a:latin typeface="DM Mono"/>
              <a:ea typeface="DM Mono"/>
              <a:cs typeface="DM Mono"/>
              <a:sym typeface="DM Mono"/>
            </a:endParaRPr>
          </a:p>
        </p:txBody>
      </p:sp>
      <p:sp>
        <p:nvSpPr>
          <p:cNvPr id="402" name="Google Shape;402;p45"/>
          <p:cNvSpPr/>
          <p:nvPr/>
        </p:nvSpPr>
        <p:spPr>
          <a:xfrm>
            <a:off x="8381999" y="685800"/>
            <a:ext cx="762667" cy="342633"/>
          </a:xfrm>
          <a:custGeom>
            <a:avLst/>
            <a:gdLst/>
            <a:ahLst/>
            <a:cxnLst/>
            <a:rect l="l" t="t" r="r" b="b"/>
            <a:pathLst>
              <a:path w="647700" h="259080" extrusionOk="0">
                <a:moveTo>
                  <a:pt x="2750" y="200"/>
                </a:moveTo>
                <a:lnTo>
                  <a:pt x="650450" y="200"/>
                </a:lnTo>
                <a:lnTo>
                  <a:pt x="650450" y="259280"/>
                </a:lnTo>
                <a:lnTo>
                  <a:pt x="2750" y="25928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0</a:t>
            </a:r>
            <a:endParaRPr sz="600" i="0" u="none" strike="noStrike" cap="none">
              <a:solidFill>
                <a:schemeClr val="lt1"/>
              </a:solidFill>
              <a:latin typeface="DM Mono"/>
              <a:ea typeface="DM Mono"/>
              <a:cs typeface="DM Mono"/>
              <a:sym typeface="DM Mono"/>
            </a:endParaRPr>
          </a:p>
        </p:txBody>
      </p:sp>
      <p:sp>
        <p:nvSpPr>
          <p:cNvPr id="403" name="Google Shape;403;p45"/>
          <p:cNvSpPr/>
          <p:nvPr/>
        </p:nvSpPr>
        <p:spPr>
          <a:xfrm>
            <a:off x="8381999" y="1028700"/>
            <a:ext cx="762667" cy="342633"/>
          </a:xfrm>
          <a:custGeom>
            <a:avLst/>
            <a:gdLst/>
            <a:ahLst/>
            <a:cxnLst/>
            <a:rect l="l" t="t" r="r" b="b"/>
            <a:pathLst>
              <a:path w="647700" h="259080" extrusionOk="0">
                <a:moveTo>
                  <a:pt x="2750" y="300"/>
                </a:moveTo>
                <a:lnTo>
                  <a:pt x="650450" y="300"/>
                </a:lnTo>
                <a:lnTo>
                  <a:pt x="650450" y="259380"/>
                </a:lnTo>
                <a:lnTo>
                  <a:pt x="2750" y="259380"/>
                </a:lnTo>
                <a:close/>
              </a:path>
            </a:pathLst>
          </a:custGeom>
          <a:solidFill>
            <a:srgbClr val="00184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10</a:t>
            </a:r>
            <a:endParaRPr sz="600" i="0" u="none" strike="noStrike" cap="none">
              <a:solidFill>
                <a:schemeClr val="lt1"/>
              </a:solidFill>
              <a:latin typeface="DM Mono"/>
              <a:ea typeface="DM Mono"/>
              <a:cs typeface="DM Mono"/>
              <a:sym typeface="DM Mono"/>
            </a:endParaRPr>
          </a:p>
        </p:txBody>
      </p:sp>
      <p:sp>
        <p:nvSpPr>
          <p:cNvPr id="404" name="Google Shape;404;p45"/>
          <p:cNvSpPr/>
          <p:nvPr/>
        </p:nvSpPr>
        <p:spPr>
          <a:xfrm>
            <a:off x="8381999" y="1371600"/>
            <a:ext cx="762667" cy="342633"/>
          </a:xfrm>
          <a:custGeom>
            <a:avLst/>
            <a:gdLst/>
            <a:ahLst/>
            <a:cxnLst/>
            <a:rect l="l" t="t" r="r" b="b"/>
            <a:pathLst>
              <a:path w="647700" h="259080" extrusionOk="0">
                <a:moveTo>
                  <a:pt x="2750" y="400"/>
                </a:moveTo>
                <a:lnTo>
                  <a:pt x="650450" y="400"/>
                </a:lnTo>
                <a:lnTo>
                  <a:pt x="650450" y="259480"/>
                </a:lnTo>
                <a:lnTo>
                  <a:pt x="2750" y="259480"/>
                </a:lnTo>
                <a:close/>
              </a:path>
            </a:pathLst>
          </a:custGeom>
          <a:solidFill>
            <a:srgbClr val="002C7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20</a:t>
            </a:r>
            <a:endParaRPr sz="600" i="0" u="none" strike="noStrike" cap="none">
              <a:solidFill>
                <a:schemeClr val="lt1"/>
              </a:solidFill>
              <a:latin typeface="DM Mono"/>
              <a:ea typeface="DM Mono"/>
              <a:cs typeface="DM Mono"/>
              <a:sym typeface="DM Mono"/>
            </a:endParaRPr>
          </a:p>
        </p:txBody>
      </p:sp>
      <p:sp>
        <p:nvSpPr>
          <p:cNvPr id="405" name="Google Shape;405;p45"/>
          <p:cNvSpPr/>
          <p:nvPr/>
        </p:nvSpPr>
        <p:spPr>
          <a:xfrm>
            <a:off x="8381999" y="1714500"/>
            <a:ext cx="762667" cy="342633"/>
          </a:xfrm>
          <a:custGeom>
            <a:avLst/>
            <a:gdLst/>
            <a:ahLst/>
            <a:cxnLst/>
            <a:rect l="l" t="t" r="r" b="b"/>
            <a:pathLst>
              <a:path w="647700" h="259080" extrusionOk="0">
                <a:moveTo>
                  <a:pt x="2750" y="500"/>
                </a:moveTo>
                <a:lnTo>
                  <a:pt x="650450" y="500"/>
                </a:lnTo>
                <a:lnTo>
                  <a:pt x="650450" y="259580"/>
                </a:lnTo>
                <a:lnTo>
                  <a:pt x="2750" y="259580"/>
                </a:lnTo>
                <a:close/>
              </a:path>
            </a:pathLst>
          </a:custGeom>
          <a:solidFill>
            <a:srgbClr val="0040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30</a:t>
            </a:r>
            <a:endParaRPr sz="600" i="0" u="none" strike="noStrike" cap="none">
              <a:solidFill>
                <a:schemeClr val="lt1"/>
              </a:solidFill>
              <a:latin typeface="DM Mono"/>
              <a:ea typeface="DM Mono"/>
              <a:cs typeface="DM Mono"/>
              <a:sym typeface="DM Mono"/>
            </a:endParaRPr>
          </a:p>
        </p:txBody>
      </p:sp>
      <p:sp>
        <p:nvSpPr>
          <p:cNvPr id="406" name="Google Shape;406;p45"/>
          <p:cNvSpPr/>
          <p:nvPr/>
        </p:nvSpPr>
        <p:spPr>
          <a:xfrm>
            <a:off x="8381999" y="2057400"/>
            <a:ext cx="762667" cy="342633"/>
          </a:xfrm>
          <a:custGeom>
            <a:avLst/>
            <a:gdLst/>
            <a:ahLst/>
            <a:cxnLst/>
            <a:rect l="l" t="t" r="r" b="b"/>
            <a:pathLst>
              <a:path w="647700" h="259080" extrusionOk="0">
                <a:moveTo>
                  <a:pt x="2750" y="600"/>
                </a:moveTo>
                <a:lnTo>
                  <a:pt x="650450" y="600"/>
                </a:lnTo>
                <a:lnTo>
                  <a:pt x="650450" y="259680"/>
                </a:lnTo>
                <a:lnTo>
                  <a:pt x="2750" y="259680"/>
                </a:lnTo>
                <a:close/>
              </a:path>
            </a:pathLst>
          </a:custGeom>
          <a:solidFill>
            <a:srgbClr val="0056D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40</a:t>
            </a:r>
            <a:endParaRPr sz="600" i="0" u="none" strike="noStrike" cap="none">
              <a:solidFill>
                <a:schemeClr val="lt1"/>
              </a:solidFill>
              <a:latin typeface="DM Mono"/>
              <a:ea typeface="DM Mono"/>
              <a:cs typeface="DM Mono"/>
              <a:sym typeface="DM Mono"/>
            </a:endParaRPr>
          </a:p>
        </p:txBody>
      </p:sp>
      <p:sp>
        <p:nvSpPr>
          <p:cNvPr id="407" name="Google Shape;407;p45"/>
          <p:cNvSpPr/>
          <p:nvPr/>
        </p:nvSpPr>
        <p:spPr>
          <a:xfrm>
            <a:off x="8381999" y="2400300"/>
            <a:ext cx="762667" cy="342633"/>
          </a:xfrm>
          <a:custGeom>
            <a:avLst/>
            <a:gdLst/>
            <a:ahLst/>
            <a:cxnLst/>
            <a:rect l="l" t="t" r="r" b="b"/>
            <a:pathLst>
              <a:path w="647700" h="259080" extrusionOk="0">
                <a:moveTo>
                  <a:pt x="2750" y="700"/>
                </a:moveTo>
                <a:lnTo>
                  <a:pt x="650450" y="700"/>
                </a:lnTo>
                <a:lnTo>
                  <a:pt x="650450" y="259780"/>
                </a:lnTo>
                <a:lnTo>
                  <a:pt x="2750" y="259780"/>
                </a:lnTo>
                <a:close/>
              </a:path>
            </a:pathLst>
          </a:custGeom>
          <a:solidFill>
            <a:srgbClr val="126E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50</a:t>
            </a:r>
            <a:endParaRPr sz="600" i="0" u="none" strike="noStrike" cap="none">
              <a:solidFill>
                <a:schemeClr val="lt1"/>
              </a:solidFill>
              <a:latin typeface="DM Mono"/>
              <a:ea typeface="DM Mono"/>
              <a:cs typeface="DM Mono"/>
              <a:sym typeface="DM Mono"/>
            </a:endParaRPr>
          </a:p>
        </p:txBody>
      </p:sp>
      <p:sp>
        <p:nvSpPr>
          <p:cNvPr id="408" name="Google Shape;408;p45"/>
          <p:cNvSpPr/>
          <p:nvPr/>
        </p:nvSpPr>
        <p:spPr>
          <a:xfrm>
            <a:off x="8381999" y="2743200"/>
            <a:ext cx="762667" cy="342633"/>
          </a:xfrm>
          <a:custGeom>
            <a:avLst/>
            <a:gdLst/>
            <a:ahLst/>
            <a:cxnLst/>
            <a:rect l="l" t="t" r="r" b="b"/>
            <a:pathLst>
              <a:path w="647700" h="259080" extrusionOk="0">
                <a:moveTo>
                  <a:pt x="2750" y="800"/>
                </a:moveTo>
                <a:lnTo>
                  <a:pt x="650450" y="800"/>
                </a:lnTo>
                <a:lnTo>
                  <a:pt x="650450" y="259880"/>
                </a:lnTo>
                <a:lnTo>
                  <a:pt x="2750" y="259880"/>
                </a:lnTo>
                <a:close/>
              </a:path>
            </a:pathLst>
          </a:custGeom>
          <a:solidFill>
            <a:srgbClr val="5A8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solidFill>
                  <a:schemeClr val="lt1"/>
                </a:solidFill>
                <a:latin typeface="DM Mono"/>
                <a:ea typeface="DM Mono"/>
                <a:cs typeface="DM Mono"/>
                <a:sym typeface="DM Mono"/>
              </a:rPr>
              <a:t>60</a:t>
            </a:r>
            <a:endParaRPr sz="600" i="0" u="none" strike="noStrike" cap="none">
              <a:solidFill>
                <a:schemeClr val="lt1"/>
              </a:solidFill>
              <a:latin typeface="DM Mono"/>
              <a:ea typeface="DM Mono"/>
              <a:cs typeface="DM Mono"/>
              <a:sym typeface="DM Mono"/>
            </a:endParaRPr>
          </a:p>
        </p:txBody>
      </p:sp>
      <p:sp>
        <p:nvSpPr>
          <p:cNvPr id="409" name="Google Shape;409;p45"/>
          <p:cNvSpPr/>
          <p:nvPr/>
        </p:nvSpPr>
        <p:spPr>
          <a:xfrm>
            <a:off x="8381999" y="3086100"/>
            <a:ext cx="762667" cy="342633"/>
          </a:xfrm>
          <a:custGeom>
            <a:avLst/>
            <a:gdLst/>
            <a:ahLst/>
            <a:cxnLst/>
            <a:rect l="l" t="t" r="r" b="b"/>
            <a:pathLst>
              <a:path w="647700" h="259080" extrusionOk="0">
                <a:moveTo>
                  <a:pt x="2750" y="900"/>
                </a:moveTo>
                <a:lnTo>
                  <a:pt x="650450" y="900"/>
                </a:lnTo>
                <a:lnTo>
                  <a:pt x="650450" y="259980"/>
                </a:lnTo>
                <a:lnTo>
                  <a:pt x="2750" y="259980"/>
                </a:lnTo>
                <a:close/>
              </a:path>
            </a:pathLst>
          </a:custGeom>
          <a:solidFill>
            <a:srgbClr val="88A9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70</a:t>
            </a:r>
            <a:endParaRPr sz="600" i="0" u="none" strike="noStrike" cap="none">
              <a:solidFill>
                <a:srgbClr val="000000"/>
              </a:solidFill>
              <a:latin typeface="DM Mono"/>
              <a:ea typeface="DM Mono"/>
              <a:cs typeface="DM Mono"/>
              <a:sym typeface="DM Mono"/>
            </a:endParaRPr>
          </a:p>
        </p:txBody>
      </p:sp>
      <p:sp>
        <p:nvSpPr>
          <p:cNvPr id="410" name="Google Shape;410;p45"/>
          <p:cNvSpPr/>
          <p:nvPr/>
        </p:nvSpPr>
        <p:spPr>
          <a:xfrm>
            <a:off x="8381999" y="3429000"/>
            <a:ext cx="762667" cy="342633"/>
          </a:xfrm>
          <a:custGeom>
            <a:avLst/>
            <a:gdLst/>
            <a:ahLst/>
            <a:cxnLst/>
            <a:rect l="l" t="t" r="r" b="b"/>
            <a:pathLst>
              <a:path w="647700" h="259080" extrusionOk="0">
                <a:moveTo>
                  <a:pt x="2750" y="1000"/>
                </a:moveTo>
                <a:lnTo>
                  <a:pt x="650450" y="1000"/>
                </a:lnTo>
                <a:lnTo>
                  <a:pt x="650450" y="260080"/>
                </a:lnTo>
                <a:lnTo>
                  <a:pt x="2750" y="260080"/>
                </a:lnTo>
                <a:close/>
              </a:path>
            </a:pathLst>
          </a:custGeom>
          <a:solidFill>
            <a:srgbClr val="B1C5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80</a:t>
            </a:r>
            <a:endParaRPr sz="600" i="0" u="none" strike="noStrike" cap="none">
              <a:solidFill>
                <a:srgbClr val="000000"/>
              </a:solidFill>
              <a:latin typeface="DM Mono"/>
              <a:ea typeface="DM Mono"/>
              <a:cs typeface="DM Mono"/>
              <a:sym typeface="DM Mono"/>
            </a:endParaRPr>
          </a:p>
        </p:txBody>
      </p:sp>
      <p:sp>
        <p:nvSpPr>
          <p:cNvPr id="411" name="Google Shape;411;p45"/>
          <p:cNvSpPr/>
          <p:nvPr/>
        </p:nvSpPr>
        <p:spPr>
          <a:xfrm>
            <a:off x="8381999" y="3771900"/>
            <a:ext cx="762667" cy="342633"/>
          </a:xfrm>
          <a:custGeom>
            <a:avLst/>
            <a:gdLst/>
            <a:ahLst/>
            <a:cxnLst/>
            <a:rect l="l" t="t" r="r" b="b"/>
            <a:pathLst>
              <a:path w="647700" h="259080" extrusionOk="0">
                <a:moveTo>
                  <a:pt x="2750" y="1100"/>
                </a:moveTo>
                <a:lnTo>
                  <a:pt x="650450" y="1100"/>
                </a:lnTo>
                <a:lnTo>
                  <a:pt x="650450" y="260180"/>
                </a:lnTo>
                <a:lnTo>
                  <a:pt x="2750" y="260180"/>
                </a:lnTo>
                <a:close/>
              </a:path>
            </a:pathLst>
          </a:custGeom>
          <a:solidFill>
            <a:srgbClr val="DAE2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90</a:t>
            </a:r>
            <a:endParaRPr sz="600" i="0" u="none" strike="noStrike" cap="none">
              <a:solidFill>
                <a:srgbClr val="000000"/>
              </a:solidFill>
              <a:latin typeface="DM Mono"/>
              <a:ea typeface="DM Mono"/>
              <a:cs typeface="DM Mono"/>
              <a:sym typeface="DM Mono"/>
            </a:endParaRPr>
          </a:p>
        </p:txBody>
      </p:sp>
      <p:sp>
        <p:nvSpPr>
          <p:cNvPr id="412" name="Google Shape;412;p45"/>
          <p:cNvSpPr/>
          <p:nvPr/>
        </p:nvSpPr>
        <p:spPr>
          <a:xfrm>
            <a:off x="8381999" y="4114800"/>
            <a:ext cx="762667" cy="342633"/>
          </a:xfrm>
          <a:custGeom>
            <a:avLst/>
            <a:gdLst/>
            <a:ahLst/>
            <a:cxnLst/>
            <a:rect l="l" t="t" r="r" b="b"/>
            <a:pathLst>
              <a:path w="647700" h="259080" extrusionOk="0">
                <a:moveTo>
                  <a:pt x="2750" y="1200"/>
                </a:moveTo>
                <a:lnTo>
                  <a:pt x="650450" y="1200"/>
                </a:lnTo>
                <a:lnTo>
                  <a:pt x="650450" y="260280"/>
                </a:lnTo>
                <a:lnTo>
                  <a:pt x="2750" y="260280"/>
                </a:lnTo>
                <a:close/>
              </a:path>
            </a:pathLst>
          </a:custGeom>
          <a:solidFill>
            <a:srgbClr val="EEF0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95</a:t>
            </a:r>
            <a:endParaRPr sz="600" i="0" u="none" strike="noStrike" cap="none">
              <a:solidFill>
                <a:srgbClr val="000000"/>
              </a:solidFill>
              <a:latin typeface="DM Mono"/>
              <a:ea typeface="DM Mono"/>
              <a:cs typeface="DM Mono"/>
              <a:sym typeface="DM Mono"/>
            </a:endParaRPr>
          </a:p>
        </p:txBody>
      </p:sp>
      <p:sp>
        <p:nvSpPr>
          <p:cNvPr id="413" name="Google Shape;413;p45"/>
          <p:cNvSpPr/>
          <p:nvPr/>
        </p:nvSpPr>
        <p:spPr>
          <a:xfrm>
            <a:off x="8381999" y="4457700"/>
            <a:ext cx="762667" cy="342633"/>
          </a:xfrm>
          <a:custGeom>
            <a:avLst/>
            <a:gdLst/>
            <a:ahLst/>
            <a:cxnLst/>
            <a:rect l="l" t="t" r="r" b="b"/>
            <a:pathLst>
              <a:path w="647700" h="259080" extrusionOk="0">
                <a:moveTo>
                  <a:pt x="2750" y="1300"/>
                </a:moveTo>
                <a:lnTo>
                  <a:pt x="650450" y="1300"/>
                </a:lnTo>
                <a:lnTo>
                  <a:pt x="650450" y="260380"/>
                </a:lnTo>
                <a:lnTo>
                  <a:pt x="2750" y="260380"/>
                </a:lnTo>
                <a:close/>
              </a:path>
            </a:pathLst>
          </a:custGeom>
          <a:solidFill>
            <a:srgbClr val="FEFB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99</a:t>
            </a:r>
            <a:endParaRPr sz="600" i="0" u="none" strike="noStrike" cap="none">
              <a:solidFill>
                <a:srgbClr val="000000"/>
              </a:solidFill>
              <a:latin typeface="DM Mono"/>
              <a:ea typeface="DM Mono"/>
              <a:cs typeface="DM Mono"/>
              <a:sym typeface="DM Mono"/>
            </a:endParaRPr>
          </a:p>
        </p:txBody>
      </p:sp>
      <p:sp>
        <p:nvSpPr>
          <p:cNvPr id="414" name="Google Shape;414;p45"/>
          <p:cNvSpPr/>
          <p:nvPr/>
        </p:nvSpPr>
        <p:spPr>
          <a:xfrm>
            <a:off x="8381999" y="4800600"/>
            <a:ext cx="762667" cy="342633"/>
          </a:xfrm>
          <a:custGeom>
            <a:avLst/>
            <a:gdLst/>
            <a:ahLst/>
            <a:cxnLst/>
            <a:rect l="l" t="t" r="r" b="b"/>
            <a:pathLst>
              <a:path w="647700" h="259080" extrusionOk="0">
                <a:moveTo>
                  <a:pt x="2750" y="1400"/>
                </a:moveTo>
                <a:lnTo>
                  <a:pt x="650450" y="1400"/>
                </a:lnTo>
                <a:lnTo>
                  <a:pt x="650450" y="260480"/>
                </a:lnTo>
                <a:lnTo>
                  <a:pt x="2750" y="26048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600">
                <a:latin typeface="DM Mono"/>
                <a:ea typeface="DM Mono"/>
                <a:cs typeface="DM Mono"/>
                <a:sym typeface="DM Mono"/>
              </a:rPr>
              <a:t>100</a:t>
            </a:r>
            <a:endParaRPr sz="600" i="0" u="none" strike="noStrike" cap="none">
              <a:solidFill>
                <a:srgbClr val="000000"/>
              </a:solidFill>
              <a:latin typeface="DM Mono"/>
              <a:ea typeface="DM Mono"/>
              <a:cs typeface="DM Mono"/>
              <a:sym typeface="DM Mono"/>
            </a:endParaRPr>
          </a:p>
        </p:txBody>
      </p:sp>
      <p:sp>
        <p:nvSpPr>
          <p:cNvPr id="415" name="Google Shape;415;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6"/>
        <p:cNvGrpSpPr/>
        <p:nvPr/>
      </p:nvGrpSpPr>
      <p:grpSpPr>
        <a:xfrm>
          <a:off x="0" y="0"/>
          <a:ext cx="0" cy="0"/>
          <a:chOff x="0" y="0"/>
          <a:chExt cx="0" cy="0"/>
        </a:xfrm>
      </p:grpSpPr>
      <p:sp>
        <p:nvSpPr>
          <p:cNvPr id="417" name="Google Shape;417;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18" name="Google Shape;418;p46"/>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19" name="Google Shape;419;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p:cSld name="TITLE_3_1_1_1_2_2">
    <p:spTree>
      <p:nvGrpSpPr>
        <p:cNvPr id="1" name="Shape 420"/>
        <p:cNvGrpSpPr/>
        <p:nvPr/>
      </p:nvGrpSpPr>
      <p:grpSpPr>
        <a:xfrm>
          <a:off x="0" y="0"/>
          <a:ext cx="0" cy="0"/>
          <a:chOff x="0" y="0"/>
          <a:chExt cx="0" cy="0"/>
        </a:xfrm>
      </p:grpSpPr>
      <p:sp>
        <p:nvSpPr>
          <p:cNvPr id="421" name="Google Shape;421;p47"/>
          <p:cNvSpPr txBox="1">
            <a:spLocks noGrp="1"/>
          </p:cNvSpPr>
          <p:nvPr>
            <p:ph type="title"/>
          </p:nvPr>
        </p:nvSpPr>
        <p:spPr>
          <a:xfrm>
            <a:off x="635000" y="288500"/>
            <a:ext cx="7875900" cy="617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22" name="Google Shape;422;p47"/>
          <p:cNvSpPr txBox="1">
            <a:spLocks noGrp="1"/>
          </p:cNvSpPr>
          <p:nvPr>
            <p:ph type="body" idx="1"/>
          </p:nvPr>
        </p:nvSpPr>
        <p:spPr>
          <a:xfrm>
            <a:off x="635000" y="1059350"/>
            <a:ext cx="7875900" cy="3317700"/>
          </a:xfrm>
          <a:prstGeom prst="rect">
            <a:avLst/>
          </a:prstGeom>
        </p:spPr>
        <p:txBody>
          <a:bodyPr spcFirstLastPara="1" wrap="square" lIns="0" tIns="0" rIns="0" bIns="0" anchor="t" anchorCtr="0">
            <a:noAutofit/>
          </a:bodyPr>
          <a:lstStyle>
            <a:lvl1pPr marL="457200" lvl="0" indent="-342900">
              <a:lnSpc>
                <a:spcPct val="150000"/>
              </a:lnSpc>
              <a:spcBef>
                <a:spcPts val="0"/>
              </a:spcBef>
              <a:spcAft>
                <a:spcPts val="0"/>
              </a:spcAft>
              <a:buClr>
                <a:schemeClr val="lt1"/>
              </a:buClr>
              <a:buSzPts val="1800"/>
              <a:buFont typeface="Google Sans"/>
              <a:buChar char="●"/>
              <a:defRPr sz="1800">
                <a:solidFill>
                  <a:schemeClr val="lt1"/>
                </a:solidFill>
                <a:latin typeface="Google Sans"/>
                <a:ea typeface="Google Sans"/>
                <a:cs typeface="Google Sans"/>
                <a:sym typeface="Google Sans"/>
              </a:defRPr>
            </a:lvl1pPr>
            <a:lvl2pPr marL="914400" lvl="1"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2pPr>
            <a:lvl3pPr marL="1371600" lvl="2"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3pPr>
            <a:lvl4pPr marL="1828800" lvl="3"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4pPr>
            <a:lvl5pPr marL="2286000" lvl="4"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5pPr>
            <a:lvl6pPr marL="2743200" lvl="5"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6pPr>
            <a:lvl7pPr marL="3200400" lvl="6"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7pPr>
            <a:lvl8pPr marL="3657600" lvl="7"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8pPr>
            <a:lvl9pPr marL="4114800" lvl="8"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9pPr>
          </a:lstStyle>
          <a:p>
            <a:endParaRPr/>
          </a:p>
        </p:txBody>
      </p:sp>
      <p:sp>
        <p:nvSpPr>
          <p:cNvPr id="423" name="Google Shape;423;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latin typeface="Google Sans"/>
                <a:ea typeface="Google Sans"/>
                <a:cs typeface="Google Sans"/>
                <a:sym typeface="Google Sans"/>
              </a:defRPr>
            </a:lvl1pPr>
            <a:lvl2pPr lvl="1">
              <a:buNone/>
              <a:defRPr>
                <a:solidFill>
                  <a:schemeClr val="lt1"/>
                </a:solidFill>
                <a:latin typeface="Google Sans"/>
                <a:ea typeface="Google Sans"/>
                <a:cs typeface="Google Sans"/>
                <a:sym typeface="Google Sans"/>
              </a:defRPr>
            </a:lvl2pPr>
            <a:lvl3pPr lvl="2">
              <a:buNone/>
              <a:defRPr>
                <a:solidFill>
                  <a:schemeClr val="lt1"/>
                </a:solidFill>
                <a:latin typeface="Google Sans"/>
                <a:ea typeface="Google Sans"/>
                <a:cs typeface="Google Sans"/>
                <a:sym typeface="Google Sans"/>
              </a:defRPr>
            </a:lvl3pPr>
            <a:lvl4pPr lvl="3">
              <a:buNone/>
              <a:defRPr>
                <a:solidFill>
                  <a:schemeClr val="lt1"/>
                </a:solidFill>
                <a:latin typeface="Google Sans"/>
                <a:ea typeface="Google Sans"/>
                <a:cs typeface="Google Sans"/>
                <a:sym typeface="Google Sans"/>
              </a:defRPr>
            </a:lvl4pPr>
            <a:lvl5pPr lvl="4">
              <a:buNone/>
              <a:defRPr>
                <a:solidFill>
                  <a:schemeClr val="lt1"/>
                </a:solidFill>
                <a:latin typeface="Google Sans"/>
                <a:ea typeface="Google Sans"/>
                <a:cs typeface="Google Sans"/>
                <a:sym typeface="Google Sans"/>
              </a:defRPr>
            </a:lvl5pPr>
            <a:lvl6pPr lvl="5">
              <a:buNone/>
              <a:defRPr>
                <a:solidFill>
                  <a:schemeClr val="lt1"/>
                </a:solidFill>
                <a:latin typeface="Google Sans"/>
                <a:ea typeface="Google Sans"/>
                <a:cs typeface="Google Sans"/>
                <a:sym typeface="Google Sans"/>
              </a:defRPr>
            </a:lvl6pPr>
            <a:lvl7pPr lvl="6">
              <a:buNone/>
              <a:defRPr>
                <a:solidFill>
                  <a:schemeClr val="lt1"/>
                </a:solidFill>
                <a:latin typeface="Google Sans"/>
                <a:ea typeface="Google Sans"/>
                <a:cs typeface="Google Sans"/>
                <a:sym typeface="Google Sans"/>
              </a:defRPr>
            </a:lvl7pPr>
            <a:lvl8pPr lvl="7">
              <a:buNone/>
              <a:defRPr>
                <a:solidFill>
                  <a:schemeClr val="lt1"/>
                </a:solidFill>
                <a:latin typeface="Google Sans"/>
                <a:ea typeface="Google Sans"/>
                <a:cs typeface="Google Sans"/>
                <a:sym typeface="Google Sans"/>
              </a:defRPr>
            </a:lvl8pPr>
            <a:lvl9pPr lvl="8">
              <a:buNone/>
              <a:defRPr>
                <a:solidFill>
                  <a:schemeClr val="lt1"/>
                </a:solidFill>
                <a:latin typeface="Google Sans"/>
                <a:ea typeface="Google Sans"/>
                <a:cs typeface="Google Sans"/>
                <a:sym typeface="Google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424"/>
        <p:cNvGrpSpPr/>
        <p:nvPr/>
      </p:nvGrpSpPr>
      <p:grpSpPr>
        <a:xfrm>
          <a:off x="0" y="0"/>
          <a:ext cx="0" cy="0"/>
          <a:chOff x="0" y="0"/>
          <a:chExt cx="0" cy="0"/>
        </a:xfrm>
      </p:grpSpPr>
      <p:sp>
        <p:nvSpPr>
          <p:cNvPr id="425" name="Google Shape;425;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426"/>
        <p:cNvGrpSpPr/>
        <p:nvPr/>
      </p:nvGrpSpPr>
      <p:grpSpPr>
        <a:xfrm>
          <a:off x="0" y="0"/>
          <a:ext cx="0" cy="0"/>
          <a:chOff x="0" y="0"/>
          <a:chExt cx="0" cy="0"/>
        </a:xfrm>
      </p:grpSpPr>
      <p:sp>
        <p:nvSpPr>
          <p:cNvPr id="427" name="Google Shape;427;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28" name="Google Shape;428;p49"/>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29" name="Google Shape;429;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AND_BODY_4">
  <p:cSld name="TITLE_AND_BODY_4">
    <p:spTree>
      <p:nvGrpSpPr>
        <p:cNvPr id="1" name="Shape 430"/>
        <p:cNvGrpSpPr/>
        <p:nvPr/>
      </p:nvGrpSpPr>
      <p:grpSpPr>
        <a:xfrm>
          <a:off x="0" y="0"/>
          <a:ext cx="0" cy="0"/>
          <a:chOff x="0" y="0"/>
          <a:chExt cx="0" cy="0"/>
        </a:xfrm>
      </p:grpSpPr>
      <p:sp>
        <p:nvSpPr>
          <p:cNvPr id="431" name="Google Shape;431;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432" name="Google Shape;432;p50"/>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433" name="Google Shape;433;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xt Left">
  <p:cSld name="TITLE_3_1_1_1_2_3">
    <p:spTree>
      <p:nvGrpSpPr>
        <p:cNvPr id="1" name="Shape 434"/>
        <p:cNvGrpSpPr/>
        <p:nvPr/>
      </p:nvGrpSpPr>
      <p:grpSpPr>
        <a:xfrm>
          <a:off x="0" y="0"/>
          <a:ext cx="0" cy="0"/>
          <a:chOff x="0" y="0"/>
          <a:chExt cx="0" cy="0"/>
        </a:xfrm>
      </p:grpSpPr>
      <p:sp>
        <p:nvSpPr>
          <p:cNvPr id="435" name="Google Shape;435;p51"/>
          <p:cNvSpPr txBox="1">
            <a:spLocks noGrp="1"/>
          </p:cNvSpPr>
          <p:nvPr>
            <p:ph type="title"/>
          </p:nvPr>
        </p:nvSpPr>
        <p:spPr>
          <a:xfrm>
            <a:off x="635000" y="923175"/>
            <a:ext cx="3073500" cy="105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3000">
                <a:solidFill>
                  <a:srgbClr val="202124"/>
                </a:solidFill>
                <a:latin typeface="Google Sans Medium"/>
                <a:ea typeface="Google Sans Medium"/>
                <a:cs typeface="Google Sans Medium"/>
                <a:sym typeface="Google Sans Medium"/>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436" name="Google Shape;436;p51"/>
          <p:cNvSpPr txBox="1">
            <a:spLocks noGrp="1"/>
          </p:cNvSpPr>
          <p:nvPr>
            <p:ph type="body" idx="1"/>
          </p:nvPr>
        </p:nvSpPr>
        <p:spPr>
          <a:xfrm>
            <a:off x="635000" y="2030850"/>
            <a:ext cx="2649900" cy="2110500"/>
          </a:xfrm>
          <a:prstGeom prst="rect">
            <a:avLst/>
          </a:prstGeom>
        </p:spPr>
        <p:txBody>
          <a:bodyPr spcFirstLastPara="1" wrap="square" lIns="0" tIns="0" rIns="0" bIns="0" anchor="t" anchorCtr="0">
            <a:noAutofit/>
          </a:bodyPr>
          <a:lstStyle>
            <a:lvl1pPr marL="457200" lvl="0" indent="-342900">
              <a:lnSpc>
                <a:spcPct val="150000"/>
              </a:lnSpc>
              <a:spcBef>
                <a:spcPts val="0"/>
              </a:spcBef>
              <a:spcAft>
                <a:spcPts val="0"/>
              </a:spcAft>
              <a:buClr>
                <a:schemeClr val="lt1"/>
              </a:buClr>
              <a:buSzPts val="1800"/>
              <a:buFont typeface="Google Sans"/>
              <a:buChar char="●"/>
              <a:defRPr sz="1800">
                <a:solidFill>
                  <a:schemeClr val="lt1"/>
                </a:solidFill>
                <a:latin typeface="Google Sans"/>
                <a:ea typeface="Google Sans"/>
                <a:cs typeface="Google Sans"/>
                <a:sym typeface="Google Sans"/>
              </a:defRPr>
            </a:lvl1pPr>
            <a:lvl2pPr marL="914400" lvl="1"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2pPr>
            <a:lvl3pPr marL="1371600" lvl="2"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3pPr>
            <a:lvl4pPr marL="1828800" lvl="3"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4pPr>
            <a:lvl5pPr marL="2286000" lvl="4"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5pPr>
            <a:lvl6pPr marL="2743200" lvl="5"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6pPr>
            <a:lvl7pPr marL="3200400" lvl="6"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7pPr>
            <a:lvl8pPr marL="3657600" lvl="7"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8pPr>
            <a:lvl9pPr marL="4114800" lvl="8" indent="-304800">
              <a:lnSpc>
                <a:spcPct val="150000"/>
              </a:lnSpc>
              <a:spcBef>
                <a:spcPts val="0"/>
              </a:spcBef>
              <a:spcAft>
                <a:spcPts val="0"/>
              </a:spcAft>
              <a:buClr>
                <a:schemeClr val="lt1"/>
              </a:buClr>
              <a:buSzPts val="1200"/>
              <a:buFont typeface="Google Sans"/>
              <a:buChar char="■"/>
              <a:defRPr>
                <a:solidFill>
                  <a:schemeClr val="lt1"/>
                </a:solidFill>
                <a:latin typeface="Google Sans"/>
                <a:ea typeface="Google Sans"/>
                <a:cs typeface="Google Sans"/>
                <a:sym typeface="Google Sans"/>
              </a:defRPr>
            </a:lvl9pPr>
          </a:lstStyle>
          <a:p>
            <a:endParaRPr/>
          </a:p>
        </p:txBody>
      </p:sp>
      <p:sp>
        <p:nvSpPr>
          <p:cNvPr id="437" name="Google Shape;437;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latin typeface="Google Sans"/>
                <a:ea typeface="Google Sans"/>
                <a:cs typeface="Google Sans"/>
                <a:sym typeface="Google Sans"/>
              </a:defRPr>
            </a:lvl1pPr>
            <a:lvl2pPr lvl="1">
              <a:buNone/>
              <a:defRPr>
                <a:solidFill>
                  <a:schemeClr val="lt1"/>
                </a:solidFill>
                <a:latin typeface="Google Sans"/>
                <a:ea typeface="Google Sans"/>
                <a:cs typeface="Google Sans"/>
                <a:sym typeface="Google Sans"/>
              </a:defRPr>
            </a:lvl2pPr>
            <a:lvl3pPr lvl="2">
              <a:buNone/>
              <a:defRPr>
                <a:solidFill>
                  <a:schemeClr val="lt1"/>
                </a:solidFill>
                <a:latin typeface="Google Sans"/>
                <a:ea typeface="Google Sans"/>
                <a:cs typeface="Google Sans"/>
                <a:sym typeface="Google Sans"/>
              </a:defRPr>
            </a:lvl3pPr>
            <a:lvl4pPr lvl="3">
              <a:buNone/>
              <a:defRPr>
                <a:solidFill>
                  <a:schemeClr val="lt1"/>
                </a:solidFill>
                <a:latin typeface="Google Sans"/>
                <a:ea typeface="Google Sans"/>
                <a:cs typeface="Google Sans"/>
                <a:sym typeface="Google Sans"/>
              </a:defRPr>
            </a:lvl4pPr>
            <a:lvl5pPr lvl="4">
              <a:buNone/>
              <a:defRPr>
                <a:solidFill>
                  <a:schemeClr val="lt1"/>
                </a:solidFill>
                <a:latin typeface="Google Sans"/>
                <a:ea typeface="Google Sans"/>
                <a:cs typeface="Google Sans"/>
                <a:sym typeface="Google Sans"/>
              </a:defRPr>
            </a:lvl5pPr>
            <a:lvl6pPr lvl="5">
              <a:buNone/>
              <a:defRPr>
                <a:solidFill>
                  <a:schemeClr val="lt1"/>
                </a:solidFill>
                <a:latin typeface="Google Sans"/>
                <a:ea typeface="Google Sans"/>
                <a:cs typeface="Google Sans"/>
                <a:sym typeface="Google Sans"/>
              </a:defRPr>
            </a:lvl6pPr>
            <a:lvl7pPr lvl="6">
              <a:buNone/>
              <a:defRPr>
                <a:solidFill>
                  <a:schemeClr val="lt1"/>
                </a:solidFill>
                <a:latin typeface="Google Sans"/>
                <a:ea typeface="Google Sans"/>
                <a:cs typeface="Google Sans"/>
                <a:sym typeface="Google Sans"/>
              </a:defRPr>
            </a:lvl7pPr>
            <a:lvl8pPr lvl="7">
              <a:buNone/>
              <a:defRPr>
                <a:solidFill>
                  <a:schemeClr val="lt1"/>
                </a:solidFill>
                <a:latin typeface="Google Sans"/>
                <a:ea typeface="Google Sans"/>
                <a:cs typeface="Google Sans"/>
                <a:sym typeface="Google Sans"/>
              </a:defRPr>
            </a:lvl8pPr>
            <a:lvl9pPr lvl="8">
              <a:buNone/>
              <a:defRPr>
                <a:solidFill>
                  <a:schemeClr val="lt1"/>
                </a:solidFill>
                <a:latin typeface="Google Sans"/>
                <a:ea typeface="Google Sans"/>
                <a:cs typeface="Google Sans"/>
                <a:sym typeface="Google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CCCCCC"/>
          </p15:clr>
        </p15:guide>
        <p15:guide id="2" pos="2880">
          <p15:clr>
            <a:srgbClr val="CCCCCC"/>
          </p15:clr>
        </p15:guide>
        <p15:guide id="3" orient="horz" pos="2016">
          <p15:clr>
            <a:srgbClr val="4285F4"/>
          </p15:clr>
        </p15:guide>
        <p15:guide id="4" pos="307">
          <p15:clr>
            <a:srgbClr val="4285F4"/>
          </p15:clr>
        </p15:guide>
        <p15:guide id="5" orient="horz" pos="1944">
          <p15:clr>
            <a:srgbClr val="4285F4"/>
          </p15:clr>
        </p15:guide>
        <p15:guide id="6" orient="horz" pos="1782">
          <p15:clr>
            <a:srgbClr val="4285F4"/>
          </p15:clr>
        </p15:guide>
        <p15:guide id="7" orient="horz" pos="1440">
          <p15:clr>
            <a:srgbClr val="4285F4"/>
          </p15:clr>
        </p15:guide>
        <p15:guide id="8" orient="horz" pos="1224">
          <p15:clr>
            <a:srgbClr val="4285F4"/>
          </p15:clr>
        </p15:guide>
        <p15:guide id="9" pos="172">
          <p15:clr>
            <a:srgbClr val="4285F4"/>
          </p15:clr>
        </p15:guide>
        <p15:guide id="10" pos="121">
          <p15:clr>
            <a:srgbClr val="4285F4"/>
          </p15:clr>
        </p15:guide>
        <p15:guide id="11" orient="horz" pos="2803">
          <p15:clr>
            <a:srgbClr val="4285F4"/>
          </p15:clr>
        </p15:guide>
        <p15:guide id="12" orient="horz" pos="2901">
          <p15:clr>
            <a:srgbClr val="4285F4"/>
          </p15:clr>
        </p15:guide>
        <p15:guide id="13" orient="horz" pos="256">
          <p15:clr>
            <a:srgbClr val="FF0000"/>
          </p15:clr>
        </p15:guide>
        <p15:guide id="14" orient="horz" pos="2984">
          <p15:clr>
            <a:srgbClr val="FF0000"/>
          </p15:clr>
        </p15:guide>
        <p15:guide id="15" pos="249">
          <p15:clr>
            <a:srgbClr val="FF0000"/>
          </p15:clr>
        </p15:guide>
        <p15:guide id="16" pos="5503">
          <p15:clr>
            <a:srgbClr val="FF0000"/>
          </p15:clr>
        </p15:guide>
        <p15:guide id="17" pos="687">
          <p15:clr>
            <a:srgbClr val="4285F4"/>
          </p15:clr>
        </p15:guide>
        <p15:guide id="18" pos="3291">
          <p15:clr>
            <a:srgbClr val="4285F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zz Blank" type="blank">
  <p:cSld name="BLANK">
    <p:spTree>
      <p:nvGrpSpPr>
        <p:cNvPr id="1" name="Shape 443"/>
        <p:cNvGrpSpPr/>
        <p:nvPr/>
      </p:nvGrpSpPr>
      <p:grpSpPr>
        <a:xfrm>
          <a:off x="0" y="0"/>
          <a:ext cx="0" cy="0"/>
          <a:chOff x="0" y="0"/>
          <a:chExt cx="0" cy="0"/>
        </a:xfrm>
      </p:grpSpPr>
      <p:grpSp>
        <p:nvGrpSpPr>
          <p:cNvPr id="444" name="Google Shape;444;p53"/>
          <p:cNvGrpSpPr/>
          <p:nvPr/>
        </p:nvGrpSpPr>
        <p:grpSpPr>
          <a:xfrm>
            <a:off x="7836965" y="4862748"/>
            <a:ext cx="850051" cy="115365"/>
            <a:chOff x="4692650" y="3238500"/>
            <a:chExt cx="2806375" cy="380995"/>
          </a:xfrm>
        </p:grpSpPr>
        <p:sp>
          <p:nvSpPr>
            <p:cNvPr id="445" name="Google Shape;445;p53"/>
            <p:cNvSpPr/>
            <p:nvPr/>
          </p:nvSpPr>
          <p:spPr>
            <a:xfrm>
              <a:off x="5974874" y="3267037"/>
              <a:ext cx="211977" cy="261081"/>
            </a:xfrm>
            <a:custGeom>
              <a:avLst/>
              <a:gdLst/>
              <a:ahLst/>
              <a:cxnLst/>
              <a:rect l="l" t="t" r="r" b="b"/>
              <a:pathLst>
                <a:path w="211977" h="261081" extrusionOk="0">
                  <a:moveTo>
                    <a:pt x="0" y="261081"/>
                  </a:moveTo>
                  <a:lnTo>
                    <a:pt x="0" y="0"/>
                  </a:lnTo>
                  <a:lnTo>
                    <a:pt x="79758" y="0"/>
                  </a:lnTo>
                  <a:cubicBezTo>
                    <a:pt x="119584" y="0"/>
                    <a:pt x="151571" y="12033"/>
                    <a:pt x="175738" y="36099"/>
                  </a:cubicBezTo>
                  <a:cubicBezTo>
                    <a:pt x="199894" y="60165"/>
                    <a:pt x="211977" y="91651"/>
                    <a:pt x="211977" y="130541"/>
                  </a:cubicBezTo>
                  <a:cubicBezTo>
                    <a:pt x="211977" y="169431"/>
                    <a:pt x="199894" y="201221"/>
                    <a:pt x="175738" y="225168"/>
                  </a:cubicBezTo>
                  <a:cubicBezTo>
                    <a:pt x="151571" y="249115"/>
                    <a:pt x="119584" y="261081"/>
                    <a:pt x="79758" y="261081"/>
                  </a:cubicBezTo>
                  <a:lnTo>
                    <a:pt x="0" y="261081"/>
                  </a:lnTo>
                  <a:close/>
                  <a:moveTo>
                    <a:pt x="33509" y="32088"/>
                  </a:moveTo>
                  <a:lnTo>
                    <a:pt x="33509" y="228993"/>
                  </a:lnTo>
                  <a:lnTo>
                    <a:pt x="79758" y="228993"/>
                  </a:lnTo>
                  <a:cubicBezTo>
                    <a:pt x="110108" y="228993"/>
                    <a:pt x="134027" y="220301"/>
                    <a:pt x="151514" y="202925"/>
                  </a:cubicBezTo>
                  <a:cubicBezTo>
                    <a:pt x="169001" y="185549"/>
                    <a:pt x="177735" y="161416"/>
                    <a:pt x="177735" y="130541"/>
                  </a:cubicBezTo>
                  <a:cubicBezTo>
                    <a:pt x="177735" y="99666"/>
                    <a:pt x="169001" y="75845"/>
                    <a:pt x="151514" y="58342"/>
                  </a:cubicBezTo>
                  <a:cubicBezTo>
                    <a:pt x="134027" y="40840"/>
                    <a:pt x="110108" y="32088"/>
                    <a:pt x="79758" y="32088"/>
                  </a:cubicBezTo>
                  <a:lnTo>
                    <a:pt x="33509" y="3208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53"/>
            <p:cNvSpPr/>
            <p:nvPr/>
          </p:nvSpPr>
          <p:spPr>
            <a:xfrm>
              <a:off x="6205280" y="3343647"/>
              <a:ext cx="174833" cy="190333"/>
            </a:xfrm>
            <a:custGeom>
              <a:avLst/>
              <a:gdLst/>
              <a:ahLst/>
              <a:cxnLst/>
              <a:rect l="l" t="t" r="r" b="b"/>
              <a:pathLst>
                <a:path w="174833" h="190333" extrusionOk="0">
                  <a:moveTo>
                    <a:pt x="90328" y="190333"/>
                  </a:moveTo>
                  <a:cubicBezTo>
                    <a:pt x="64107" y="190333"/>
                    <a:pt x="42491" y="181345"/>
                    <a:pt x="25498" y="163351"/>
                  </a:cubicBezTo>
                  <a:cubicBezTo>
                    <a:pt x="8496" y="145364"/>
                    <a:pt x="0" y="122637"/>
                    <a:pt x="0" y="95163"/>
                  </a:cubicBezTo>
                  <a:cubicBezTo>
                    <a:pt x="0" y="67688"/>
                    <a:pt x="8258" y="45267"/>
                    <a:pt x="24775" y="27161"/>
                  </a:cubicBezTo>
                  <a:cubicBezTo>
                    <a:pt x="41282" y="9056"/>
                    <a:pt x="62404" y="0"/>
                    <a:pt x="88150" y="0"/>
                  </a:cubicBezTo>
                  <a:cubicBezTo>
                    <a:pt x="113885" y="0"/>
                    <a:pt x="135683" y="8565"/>
                    <a:pt x="151343" y="25703"/>
                  </a:cubicBezTo>
                  <a:cubicBezTo>
                    <a:pt x="167004" y="42841"/>
                    <a:pt x="174834" y="66847"/>
                    <a:pt x="174834" y="97715"/>
                  </a:cubicBezTo>
                  <a:lnTo>
                    <a:pt x="174472" y="101362"/>
                  </a:lnTo>
                  <a:lnTo>
                    <a:pt x="34242" y="101362"/>
                  </a:lnTo>
                  <a:cubicBezTo>
                    <a:pt x="34727" y="118864"/>
                    <a:pt x="40550" y="132966"/>
                    <a:pt x="51719" y="143660"/>
                  </a:cubicBezTo>
                  <a:cubicBezTo>
                    <a:pt x="62889" y="154361"/>
                    <a:pt x="76247" y="159704"/>
                    <a:pt x="91784" y="159704"/>
                  </a:cubicBezTo>
                  <a:cubicBezTo>
                    <a:pt x="113153" y="159704"/>
                    <a:pt x="129907" y="149010"/>
                    <a:pt x="142048" y="127616"/>
                  </a:cubicBezTo>
                  <a:lnTo>
                    <a:pt x="171922" y="142202"/>
                  </a:lnTo>
                  <a:cubicBezTo>
                    <a:pt x="163902" y="157278"/>
                    <a:pt x="152799" y="169066"/>
                    <a:pt x="138594" y="177572"/>
                  </a:cubicBezTo>
                  <a:cubicBezTo>
                    <a:pt x="124389" y="186078"/>
                    <a:pt x="108301" y="190333"/>
                    <a:pt x="90338" y="190333"/>
                  </a:cubicBezTo>
                  <a:lnTo>
                    <a:pt x="90328" y="190333"/>
                  </a:lnTo>
                  <a:close/>
                  <a:moveTo>
                    <a:pt x="36792" y="73649"/>
                  </a:moveTo>
                  <a:lnTo>
                    <a:pt x="139136" y="73649"/>
                  </a:lnTo>
                  <a:cubicBezTo>
                    <a:pt x="138166" y="61251"/>
                    <a:pt x="133133" y="50982"/>
                    <a:pt x="124028" y="42834"/>
                  </a:cubicBezTo>
                  <a:cubicBezTo>
                    <a:pt x="114923" y="34692"/>
                    <a:pt x="102716" y="30622"/>
                    <a:pt x="87417" y="30622"/>
                  </a:cubicBezTo>
                  <a:cubicBezTo>
                    <a:pt x="74791" y="30622"/>
                    <a:pt x="63917" y="34514"/>
                    <a:pt x="54812" y="42290"/>
                  </a:cubicBezTo>
                  <a:cubicBezTo>
                    <a:pt x="45706" y="50074"/>
                    <a:pt x="39703" y="60522"/>
                    <a:pt x="36792" y="736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53"/>
            <p:cNvSpPr/>
            <p:nvPr/>
          </p:nvSpPr>
          <p:spPr>
            <a:xfrm>
              <a:off x="6394956" y="3343647"/>
              <a:ext cx="174824" cy="190333"/>
            </a:xfrm>
            <a:custGeom>
              <a:avLst/>
              <a:gdLst/>
              <a:ahLst/>
              <a:cxnLst/>
              <a:rect l="l" t="t" r="r" b="b"/>
              <a:pathLst>
                <a:path w="174824" h="190333" extrusionOk="0">
                  <a:moveTo>
                    <a:pt x="90328" y="190333"/>
                  </a:moveTo>
                  <a:cubicBezTo>
                    <a:pt x="64107" y="190333"/>
                    <a:pt x="42491" y="181345"/>
                    <a:pt x="25498" y="163351"/>
                  </a:cubicBezTo>
                  <a:cubicBezTo>
                    <a:pt x="8496" y="145364"/>
                    <a:pt x="0" y="122637"/>
                    <a:pt x="0" y="95163"/>
                  </a:cubicBezTo>
                  <a:cubicBezTo>
                    <a:pt x="0" y="67688"/>
                    <a:pt x="8249" y="45267"/>
                    <a:pt x="24766" y="27161"/>
                  </a:cubicBezTo>
                  <a:cubicBezTo>
                    <a:pt x="41273" y="9056"/>
                    <a:pt x="62404" y="0"/>
                    <a:pt x="88140" y="0"/>
                  </a:cubicBezTo>
                  <a:cubicBezTo>
                    <a:pt x="113885" y="0"/>
                    <a:pt x="135673" y="8565"/>
                    <a:pt x="151343" y="25703"/>
                  </a:cubicBezTo>
                  <a:cubicBezTo>
                    <a:pt x="167004" y="42841"/>
                    <a:pt x="174824" y="66847"/>
                    <a:pt x="174824" y="97715"/>
                  </a:cubicBezTo>
                  <a:lnTo>
                    <a:pt x="174463" y="101362"/>
                  </a:lnTo>
                  <a:lnTo>
                    <a:pt x="34232" y="101362"/>
                  </a:lnTo>
                  <a:cubicBezTo>
                    <a:pt x="34717" y="118864"/>
                    <a:pt x="40550" y="132966"/>
                    <a:pt x="51719" y="143660"/>
                  </a:cubicBezTo>
                  <a:cubicBezTo>
                    <a:pt x="62880" y="154361"/>
                    <a:pt x="76238" y="159704"/>
                    <a:pt x="91784" y="159704"/>
                  </a:cubicBezTo>
                  <a:cubicBezTo>
                    <a:pt x="113143" y="159704"/>
                    <a:pt x="129898" y="149010"/>
                    <a:pt x="142048" y="127616"/>
                  </a:cubicBezTo>
                  <a:lnTo>
                    <a:pt x="171913" y="142202"/>
                  </a:lnTo>
                  <a:cubicBezTo>
                    <a:pt x="163902" y="157278"/>
                    <a:pt x="152799" y="169066"/>
                    <a:pt x="138594" y="177572"/>
                  </a:cubicBezTo>
                  <a:cubicBezTo>
                    <a:pt x="124389" y="186078"/>
                    <a:pt x="108301" y="190333"/>
                    <a:pt x="90338" y="190333"/>
                  </a:cubicBezTo>
                  <a:lnTo>
                    <a:pt x="90328" y="190333"/>
                  </a:lnTo>
                  <a:close/>
                  <a:moveTo>
                    <a:pt x="36782" y="73649"/>
                  </a:moveTo>
                  <a:lnTo>
                    <a:pt x="139136" y="73649"/>
                  </a:lnTo>
                  <a:cubicBezTo>
                    <a:pt x="138156" y="61251"/>
                    <a:pt x="133123" y="50982"/>
                    <a:pt x="124018" y="42834"/>
                  </a:cubicBezTo>
                  <a:cubicBezTo>
                    <a:pt x="114913" y="34692"/>
                    <a:pt x="102706" y="30622"/>
                    <a:pt x="87417" y="30622"/>
                  </a:cubicBezTo>
                  <a:cubicBezTo>
                    <a:pt x="74782" y="30622"/>
                    <a:pt x="63917" y="34514"/>
                    <a:pt x="54812" y="42290"/>
                  </a:cubicBezTo>
                  <a:cubicBezTo>
                    <a:pt x="45706" y="50074"/>
                    <a:pt x="39703" y="60522"/>
                    <a:pt x="36782" y="7364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53"/>
            <p:cNvSpPr/>
            <p:nvPr/>
          </p:nvSpPr>
          <p:spPr>
            <a:xfrm>
              <a:off x="6593147" y="3343647"/>
              <a:ext cx="179200" cy="263269"/>
            </a:xfrm>
            <a:custGeom>
              <a:avLst/>
              <a:gdLst/>
              <a:ahLst/>
              <a:cxnLst/>
              <a:rect l="l" t="t" r="r" b="b"/>
              <a:pathLst>
                <a:path w="179200" h="263269" extrusionOk="0">
                  <a:moveTo>
                    <a:pt x="94334" y="190341"/>
                  </a:moveTo>
                  <a:cubicBezTo>
                    <a:pt x="81223" y="190341"/>
                    <a:pt x="69264" y="187543"/>
                    <a:pt x="58465" y="181954"/>
                  </a:cubicBezTo>
                  <a:cubicBezTo>
                    <a:pt x="47657" y="176366"/>
                    <a:pt x="39341" y="168954"/>
                    <a:pt x="33509" y="159711"/>
                  </a:cubicBezTo>
                  <a:lnTo>
                    <a:pt x="32053" y="159711"/>
                  </a:lnTo>
                  <a:lnTo>
                    <a:pt x="33509" y="184507"/>
                  </a:lnTo>
                  <a:lnTo>
                    <a:pt x="33509" y="263269"/>
                  </a:lnTo>
                  <a:lnTo>
                    <a:pt x="0" y="263269"/>
                  </a:lnTo>
                  <a:lnTo>
                    <a:pt x="0" y="5834"/>
                  </a:lnTo>
                  <a:lnTo>
                    <a:pt x="32053" y="5834"/>
                  </a:lnTo>
                  <a:lnTo>
                    <a:pt x="32053" y="30630"/>
                  </a:lnTo>
                  <a:lnTo>
                    <a:pt x="33509" y="30630"/>
                  </a:lnTo>
                  <a:cubicBezTo>
                    <a:pt x="39332" y="21394"/>
                    <a:pt x="47657" y="13983"/>
                    <a:pt x="58465" y="8387"/>
                  </a:cubicBezTo>
                  <a:cubicBezTo>
                    <a:pt x="69264" y="2797"/>
                    <a:pt x="81223" y="0"/>
                    <a:pt x="94334" y="0"/>
                  </a:cubicBezTo>
                  <a:cubicBezTo>
                    <a:pt x="117881" y="0"/>
                    <a:pt x="137795" y="9242"/>
                    <a:pt x="154064" y="27712"/>
                  </a:cubicBezTo>
                  <a:cubicBezTo>
                    <a:pt x="170819" y="46435"/>
                    <a:pt x="179201" y="68916"/>
                    <a:pt x="179201" y="95170"/>
                  </a:cubicBezTo>
                  <a:cubicBezTo>
                    <a:pt x="179201" y="121425"/>
                    <a:pt x="170819" y="144158"/>
                    <a:pt x="154064" y="162629"/>
                  </a:cubicBezTo>
                  <a:cubicBezTo>
                    <a:pt x="137795" y="181106"/>
                    <a:pt x="117881" y="190341"/>
                    <a:pt x="94334" y="190341"/>
                  </a:cubicBezTo>
                  <a:close/>
                  <a:moveTo>
                    <a:pt x="88872" y="159711"/>
                  </a:moveTo>
                  <a:cubicBezTo>
                    <a:pt x="104894" y="159711"/>
                    <a:pt x="118376" y="153639"/>
                    <a:pt x="129298" y="141480"/>
                  </a:cubicBezTo>
                  <a:cubicBezTo>
                    <a:pt x="140230" y="129573"/>
                    <a:pt x="145691" y="114131"/>
                    <a:pt x="145691" y="95170"/>
                  </a:cubicBezTo>
                  <a:cubicBezTo>
                    <a:pt x="145691" y="76210"/>
                    <a:pt x="140230" y="61021"/>
                    <a:pt x="129298" y="48861"/>
                  </a:cubicBezTo>
                  <a:cubicBezTo>
                    <a:pt x="118376" y="36709"/>
                    <a:pt x="104894" y="30630"/>
                    <a:pt x="88872" y="30630"/>
                  </a:cubicBezTo>
                  <a:cubicBezTo>
                    <a:pt x="72841" y="30630"/>
                    <a:pt x="59007" y="36709"/>
                    <a:pt x="48075" y="48861"/>
                  </a:cubicBezTo>
                  <a:cubicBezTo>
                    <a:pt x="37391" y="61021"/>
                    <a:pt x="32053" y="76454"/>
                    <a:pt x="32053" y="95170"/>
                  </a:cubicBezTo>
                  <a:cubicBezTo>
                    <a:pt x="32053" y="113886"/>
                    <a:pt x="37391" y="129692"/>
                    <a:pt x="48075" y="141844"/>
                  </a:cubicBezTo>
                  <a:cubicBezTo>
                    <a:pt x="59007" y="153758"/>
                    <a:pt x="72603" y="159711"/>
                    <a:pt x="88872" y="15971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53"/>
            <p:cNvSpPr/>
            <p:nvPr/>
          </p:nvSpPr>
          <p:spPr>
            <a:xfrm>
              <a:off x="6792765" y="3267037"/>
              <a:ext cx="249862" cy="261081"/>
            </a:xfrm>
            <a:custGeom>
              <a:avLst/>
              <a:gdLst/>
              <a:ahLst/>
              <a:cxnLst/>
              <a:rect l="l" t="t" r="r" b="b"/>
              <a:pathLst>
                <a:path w="249862" h="261081" extrusionOk="0">
                  <a:moveTo>
                    <a:pt x="33509" y="261081"/>
                  </a:moveTo>
                  <a:lnTo>
                    <a:pt x="0" y="261081"/>
                  </a:lnTo>
                  <a:lnTo>
                    <a:pt x="0" y="0"/>
                  </a:lnTo>
                  <a:lnTo>
                    <a:pt x="33509" y="0"/>
                  </a:lnTo>
                  <a:lnTo>
                    <a:pt x="124208" y="158983"/>
                  </a:lnTo>
                  <a:lnTo>
                    <a:pt x="125664" y="158983"/>
                  </a:lnTo>
                  <a:lnTo>
                    <a:pt x="216354" y="0"/>
                  </a:lnTo>
                  <a:lnTo>
                    <a:pt x="249863" y="0"/>
                  </a:lnTo>
                  <a:lnTo>
                    <a:pt x="249863" y="261081"/>
                  </a:lnTo>
                  <a:lnTo>
                    <a:pt x="216354" y="261081"/>
                  </a:lnTo>
                  <a:lnTo>
                    <a:pt x="216354" y="106110"/>
                  </a:lnTo>
                  <a:lnTo>
                    <a:pt x="217809" y="62353"/>
                  </a:lnTo>
                  <a:lnTo>
                    <a:pt x="216354" y="62353"/>
                  </a:lnTo>
                  <a:lnTo>
                    <a:pt x="134769" y="205656"/>
                  </a:lnTo>
                  <a:lnTo>
                    <a:pt x="115103" y="205656"/>
                  </a:lnTo>
                  <a:lnTo>
                    <a:pt x="33509" y="62353"/>
                  </a:lnTo>
                  <a:lnTo>
                    <a:pt x="32053" y="62353"/>
                  </a:lnTo>
                  <a:lnTo>
                    <a:pt x="33509" y="106110"/>
                  </a:lnTo>
                  <a:lnTo>
                    <a:pt x="33509" y="26108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53"/>
            <p:cNvSpPr/>
            <p:nvPr/>
          </p:nvSpPr>
          <p:spPr>
            <a:xfrm>
              <a:off x="7067612" y="3264135"/>
              <a:ext cx="47352" cy="263998"/>
            </a:xfrm>
            <a:custGeom>
              <a:avLst/>
              <a:gdLst/>
              <a:ahLst/>
              <a:cxnLst/>
              <a:rect l="l" t="t" r="r" b="b"/>
              <a:pathLst>
                <a:path w="47352" h="263998" extrusionOk="0">
                  <a:moveTo>
                    <a:pt x="47352" y="23701"/>
                  </a:moveTo>
                  <a:cubicBezTo>
                    <a:pt x="47352" y="30265"/>
                    <a:pt x="45040" y="35861"/>
                    <a:pt x="40426" y="40475"/>
                  </a:cubicBezTo>
                  <a:cubicBezTo>
                    <a:pt x="35821" y="45089"/>
                    <a:pt x="30227" y="47403"/>
                    <a:pt x="23671" y="47403"/>
                  </a:cubicBezTo>
                  <a:cubicBezTo>
                    <a:pt x="17116" y="47403"/>
                    <a:pt x="11531" y="45096"/>
                    <a:pt x="6917" y="40475"/>
                  </a:cubicBezTo>
                  <a:cubicBezTo>
                    <a:pt x="2302" y="35861"/>
                    <a:pt x="0" y="30265"/>
                    <a:pt x="0" y="23701"/>
                  </a:cubicBezTo>
                  <a:cubicBezTo>
                    <a:pt x="0" y="17138"/>
                    <a:pt x="2302" y="11549"/>
                    <a:pt x="6917" y="6928"/>
                  </a:cubicBezTo>
                  <a:cubicBezTo>
                    <a:pt x="11531" y="2314"/>
                    <a:pt x="17116" y="0"/>
                    <a:pt x="23671" y="0"/>
                  </a:cubicBezTo>
                  <a:cubicBezTo>
                    <a:pt x="30227" y="0"/>
                    <a:pt x="35812" y="2314"/>
                    <a:pt x="40426" y="6928"/>
                  </a:cubicBezTo>
                  <a:cubicBezTo>
                    <a:pt x="45040" y="11549"/>
                    <a:pt x="47352" y="17138"/>
                    <a:pt x="47352" y="23701"/>
                  </a:cubicBezTo>
                  <a:close/>
                  <a:moveTo>
                    <a:pt x="40426" y="85326"/>
                  </a:moveTo>
                  <a:lnTo>
                    <a:pt x="40426" y="263999"/>
                  </a:lnTo>
                  <a:lnTo>
                    <a:pt x="6917" y="263999"/>
                  </a:lnTo>
                  <a:lnTo>
                    <a:pt x="6917" y="85326"/>
                  </a:lnTo>
                  <a:lnTo>
                    <a:pt x="40426" y="853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53"/>
            <p:cNvSpPr/>
            <p:nvPr/>
          </p:nvSpPr>
          <p:spPr>
            <a:xfrm>
              <a:off x="7139293" y="3343647"/>
              <a:ext cx="158078" cy="184506"/>
            </a:xfrm>
            <a:custGeom>
              <a:avLst/>
              <a:gdLst/>
              <a:ahLst/>
              <a:cxnLst/>
              <a:rect l="l" t="t" r="r" b="b"/>
              <a:pathLst>
                <a:path w="158078" h="184506" extrusionOk="0">
                  <a:moveTo>
                    <a:pt x="0" y="5834"/>
                  </a:moveTo>
                  <a:lnTo>
                    <a:pt x="32053" y="5834"/>
                  </a:lnTo>
                  <a:lnTo>
                    <a:pt x="32053" y="30630"/>
                  </a:lnTo>
                  <a:lnTo>
                    <a:pt x="33509" y="30630"/>
                  </a:lnTo>
                  <a:cubicBezTo>
                    <a:pt x="38609" y="21878"/>
                    <a:pt x="46448" y="14586"/>
                    <a:pt x="57009" y="8751"/>
                  </a:cubicBezTo>
                  <a:cubicBezTo>
                    <a:pt x="67570" y="2917"/>
                    <a:pt x="78559" y="0"/>
                    <a:pt x="89967" y="0"/>
                  </a:cubicBezTo>
                  <a:cubicBezTo>
                    <a:pt x="111821" y="0"/>
                    <a:pt x="128632" y="6258"/>
                    <a:pt x="140411" y="18775"/>
                  </a:cubicBezTo>
                  <a:cubicBezTo>
                    <a:pt x="152190" y="31299"/>
                    <a:pt x="158079" y="49099"/>
                    <a:pt x="158079" y="72199"/>
                  </a:cubicBezTo>
                  <a:lnTo>
                    <a:pt x="158079" y="184507"/>
                  </a:lnTo>
                  <a:lnTo>
                    <a:pt x="124570" y="184507"/>
                  </a:lnTo>
                  <a:lnTo>
                    <a:pt x="124570" y="74385"/>
                  </a:lnTo>
                  <a:cubicBezTo>
                    <a:pt x="123837" y="45215"/>
                    <a:pt x="109147" y="30630"/>
                    <a:pt x="80500" y="30630"/>
                  </a:cubicBezTo>
                  <a:cubicBezTo>
                    <a:pt x="67142" y="30630"/>
                    <a:pt x="55963" y="36040"/>
                    <a:pt x="46991" y="46852"/>
                  </a:cubicBezTo>
                  <a:cubicBezTo>
                    <a:pt x="38000" y="57672"/>
                    <a:pt x="33509" y="70613"/>
                    <a:pt x="33509" y="85682"/>
                  </a:cubicBezTo>
                  <a:lnTo>
                    <a:pt x="33509" y="184499"/>
                  </a:lnTo>
                  <a:lnTo>
                    <a:pt x="0" y="184499"/>
                  </a:lnTo>
                  <a:lnTo>
                    <a:pt x="0" y="5826"/>
                  </a:lnTo>
                  <a:lnTo>
                    <a:pt x="0" y="5834"/>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53"/>
            <p:cNvSpPr/>
            <p:nvPr/>
          </p:nvSpPr>
          <p:spPr>
            <a:xfrm>
              <a:off x="7319825" y="3267037"/>
              <a:ext cx="179200" cy="266915"/>
            </a:xfrm>
            <a:custGeom>
              <a:avLst/>
              <a:gdLst/>
              <a:ahLst/>
              <a:cxnLst/>
              <a:rect l="l" t="t" r="r" b="b"/>
              <a:pathLst>
                <a:path w="179200" h="266915" extrusionOk="0">
                  <a:moveTo>
                    <a:pt x="84867" y="266915"/>
                  </a:moveTo>
                  <a:cubicBezTo>
                    <a:pt x="61557" y="266915"/>
                    <a:pt x="41520" y="257681"/>
                    <a:pt x="24766" y="239203"/>
                  </a:cubicBezTo>
                  <a:cubicBezTo>
                    <a:pt x="8249" y="220488"/>
                    <a:pt x="0" y="197999"/>
                    <a:pt x="0" y="171745"/>
                  </a:cubicBezTo>
                  <a:cubicBezTo>
                    <a:pt x="0" y="145491"/>
                    <a:pt x="8249" y="123010"/>
                    <a:pt x="24766" y="104286"/>
                  </a:cubicBezTo>
                  <a:cubicBezTo>
                    <a:pt x="41520" y="85817"/>
                    <a:pt x="61557" y="76574"/>
                    <a:pt x="84867" y="76574"/>
                  </a:cubicBezTo>
                  <a:cubicBezTo>
                    <a:pt x="97977" y="76574"/>
                    <a:pt x="109937" y="79372"/>
                    <a:pt x="120745" y="84961"/>
                  </a:cubicBezTo>
                  <a:cubicBezTo>
                    <a:pt x="131544" y="90557"/>
                    <a:pt x="139859" y="97969"/>
                    <a:pt x="145691" y="107204"/>
                  </a:cubicBezTo>
                  <a:lnTo>
                    <a:pt x="147147" y="107204"/>
                  </a:lnTo>
                  <a:lnTo>
                    <a:pt x="145691" y="82408"/>
                  </a:lnTo>
                  <a:lnTo>
                    <a:pt x="145691" y="0"/>
                  </a:lnTo>
                  <a:lnTo>
                    <a:pt x="179201" y="0"/>
                  </a:lnTo>
                  <a:lnTo>
                    <a:pt x="179201" y="261081"/>
                  </a:lnTo>
                  <a:lnTo>
                    <a:pt x="147147" y="261081"/>
                  </a:lnTo>
                  <a:lnTo>
                    <a:pt x="147147" y="236286"/>
                  </a:lnTo>
                  <a:lnTo>
                    <a:pt x="145691" y="236286"/>
                  </a:lnTo>
                  <a:cubicBezTo>
                    <a:pt x="139859" y="245529"/>
                    <a:pt x="131544" y="252940"/>
                    <a:pt x="120745" y="258530"/>
                  </a:cubicBezTo>
                  <a:cubicBezTo>
                    <a:pt x="109937" y="264118"/>
                    <a:pt x="97987" y="266915"/>
                    <a:pt x="84867" y="266915"/>
                  </a:cubicBezTo>
                  <a:close/>
                  <a:moveTo>
                    <a:pt x="90328" y="236286"/>
                  </a:moveTo>
                  <a:cubicBezTo>
                    <a:pt x="106835" y="236286"/>
                    <a:pt x="120317" y="230333"/>
                    <a:pt x="130754" y="218419"/>
                  </a:cubicBezTo>
                  <a:cubicBezTo>
                    <a:pt x="141686" y="206513"/>
                    <a:pt x="147147" y="190952"/>
                    <a:pt x="147147" y="171745"/>
                  </a:cubicBezTo>
                  <a:cubicBezTo>
                    <a:pt x="147147" y="152538"/>
                    <a:pt x="141686" y="137595"/>
                    <a:pt x="130754" y="125436"/>
                  </a:cubicBezTo>
                  <a:cubicBezTo>
                    <a:pt x="120070" y="113284"/>
                    <a:pt x="106588" y="107204"/>
                    <a:pt x="90328" y="107204"/>
                  </a:cubicBezTo>
                  <a:cubicBezTo>
                    <a:pt x="74059" y="107204"/>
                    <a:pt x="60824" y="113284"/>
                    <a:pt x="49902" y="125436"/>
                  </a:cubicBezTo>
                  <a:cubicBezTo>
                    <a:pt x="38970" y="137595"/>
                    <a:pt x="33509" y="153030"/>
                    <a:pt x="33509" y="171745"/>
                  </a:cubicBezTo>
                  <a:cubicBezTo>
                    <a:pt x="33509" y="190461"/>
                    <a:pt x="38970" y="206148"/>
                    <a:pt x="49902" y="218054"/>
                  </a:cubicBezTo>
                  <a:cubicBezTo>
                    <a:pt x="60824" y="230214"/>
                    <a:pt x="74297" y="236286"/>
                    <a:pt x="90328" y="23628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53"/>
            <p:cNvSpPr/>
            <p:nvPr/>
          </p:nvSpPr>
          <p:spPr>
            <a:xfrm>
              <a:off x="4692650" y="3238500"/>
              <a:ext cx="287604" cy="295580"/>
            </a:xfrm>
            <a:custGeom>
              <a:avLst/>
              <a:gdLst/>
              <a:ahLst/>
              <a:cxnLst/>
              <a:rect l="l" t="t" r="r" b="b"/>
              <a:pathLst>
                <a:path w="287604" h="295580" extrusionOk="0">
                  <a:moveTo>
                    <a:pt x="150440" y="175310"/>
                  </a:moveTo>
                  <a:lnTo>
                    <a:pt x="150440" y="134939"/>
                  </a:lnTo>
                  <a:lnTo>
                    <a:pt x="285420" y="134939"/>
                  </a:lnTo>
                  <a:cubicBezTo>
                    <a:pt x="286794" y="142053"/>
                    <a:pt x="287605" y="150522"/>
                    <a:pt x="287605" y="159689"/>
                  </a:cubicBezTo>
                  <a:cubicBezTo>
                    <a:pt x="287605" y="189969"/>
                    <a:pt x="279325" y="227453"/>
                    <a:pt x="252691" y="254131"/>
                  </a:cubicBezTo>
                  <a:cubicBezTo>
                    <a:pt x="226772" y="281167"/>
                    <a:pt x="193657" y="295581"/>
                    <a:pt x="149742" y="295581"/>
                  </a:cubicBezTo>
                  <a:cubicBezTo>
                    <a:pt x="68393" y="295581"/>
                    <a:pt x="0" y="229253"/>
                    <a:pt x="0" y="147790"/>
                  </a:cubicBezTo>
                  <a:cubicBezTo>
                    <a:pt x="0" y="66327"/>
                    <a:pt x="68393" y="0"/>
                    <a:pt x="149742" y="0"/>
                  </a:cubicBezTo>
                  <a:cubicBezTo>
                    <a:pt x="194735" y="0"/>
                    <a:pt x="226772" y="17666"/>
                    <a:pt x="250892" y="40735"/>
                  </a:cubicBezTo>
                  <a:lnTo>
                    <a:pt x="222453" y="69214"/>
                  </a:lnTo>
                  <a:cubicBezTo>
                    <a:pt x="205171" y="52992"/>
                    <a:pt x="181779" y="40378"/>
                    <a:pt x="149742" y="40378"/>
                  </a:cubicBezTo>
                  <a:cubicBezTo>
                    <a:pt x="90350" y="40378"/>
                    <a:pt x="43915" y="88317"/>
                    <a:pt x="43915" y="147798"/>
                  </a:cubicBezTo>
                  <a:cubicBezTo>
                    <a:pt x="43915" y="207278"/>
                    <a:pt x="90350" y="255218"/>
                    <a:pt x="149742" y="255218"/>
                  </a:cubicBezTo>
                  <a:cubicBezTo>
                    <a:pt x="188260" y="255218"/>
                    <a:pt x="210218" y="239717"/>
                    <a:pt x="224252" y="225660"/>
                  </a:cubicBezTo>
                  <a:cubicBezTo>
                    <a:pt x="235691" y="214207"/>
                    <a:pt x="243221" y="197775"/>
                    <a:pt x="246150" y="175317"/>
                  </a:cubicBezTo>
                  <a:lnTo>
                    <a:pt x="150448" y="175317"/>
                  </a:lnTo>
                  <a:lnTo>
                    <a:pt x="150440" y="17531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53"/>
            <p:cNvSpPr/>
            <p:nvPr/>
          </p:nvSpPr>
          <p:spPr>
            <a:xfrm>
              <a:off x="4995163" y="3343739"/>
              <a:ext cx="190780" cy="190326"/>
            </a:xfrm>
            <a:custGeom>
              <a:avLst/>
              <a:gdLst/>
              <a:ahLst/>
              <a:cxnLst/>
              <a:rect l="l" t="t" r="r" b="b"/>
              <a:pathLst>
                <a:path w="190780" h="190326" extrusionOk="0">
                  <a:moveTo>
                    <a:pt x="190780" y="95163"/>
                  </a:moveTo>
                  <a:cubicBezTo>
                    <a:pt x="190780" y="149956"/>
                    <a:pt x="147943" y="190327"/>
                    <a:pt x="95390" y="190327"/>
                  </a:cubicBezTo>
                  <a:cubicBezTo>
                    <a:pt x="42838" y="190327"/>
                    <a:pt x="0" y="149956"/>
                    <a:pt x="0" y="95163"/>
                  </a:cubicBezTo>
                  <a:cubicBezTo>
                    <a:pt x="0" y="40371"/>
                    <a:pt x="42838" y="0"/>
                    <a:pt x="95390" y="0"/>
                  </a:cubicBezTo>
                  <a:cubicBezTo>
                    <a:pt x="147943" y="0"/>
                    <a:pt x="190780" y="40014"/>
                    <a:pt x="190780" y="95163"/>
                  </a:cubicBezTo>
                  <a:close/>
                  <a:moveTo>
                    <a:pt x="149028" y="95163"/>
                  </a:moveTo>
                  <a:cubicBezTo>
                    <a:pt x="149028" y="60917"/>
                    <a:pt x="124194" y="37491"/>
                    <a:pt x="95397" y="37491"/>
                  </a:cubicBezTo>
                  <a:cubicBezTo>
                    <a:pt x="66602" y="37491"/>
                    <a:pt x="41760" y="60917"/>
                    <a:pt x="41760" y="95163"/>
                  </a:cubicBezTo>
                  <a:cubicBezTo>
                    <a:pt x="41760" y="129410"/>
                    <a:pt x="66594" y="152836"/>
                    <a:pt x="95397" y="152836"/>
                  </a:cubicBezTo>
                  <a:cubicBezTo>
                    <a:pt x="124201" y="152836"/>
                    <a:pt x="149028" y="129046"/>
                    <a:pt x="149028" y="9516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53"/>
            <p:cNvSpPr/>
            <p:nvPr/>
          </p:nvSpPr>
          <p:spPr>
            <a:xfrm>
              <a:off x="5203241" y="3343739"/>
              <a:ext cx="190780" cy="190326"/>
            </a:xfrm>
            <a:custGeom>
              <a:avLst/>
              <a:gdLst/>
              <a:ahLst/>
              <a:cxnLst/>
              <a:rect l="l" t="t" r="r" b="b"/>
              <a:pathLst>
                <a:path w="190780" h="190326" extrusionOk="0">
                  <a:moveTo>
                    <a:pt x="190780" y="95163"/>
                  </a:moveTo>
                  <a:cubicBezTo>
                    <a:pt x="190780" y="149956"/>
                    <a:pt x="147943" y="190327"/>
                    <a:pt x="95391" y="190327"/>
                  </a:cubicBezTo>
                  <a:cubicBezTo>
                    <a:pt x="42838" y="190327"/>
                    <a:pt x="0" y="149956"/>
                    <a:pt x="0" y="95163"/>
                  </a:cubicBezTo>
                  <a:cubicBezTo>
                    <a:pt x="0" y="40371"/>
                    <a:pt x="42838" y="0"/>
                    <a:pt x="95391" y="0"/>
                  </a:cubicBezTo>
                  <a:cubicBezTo>
                    <a:pt x="147943" y="0"/>
                    <a:pt x="190780" y="40014"/>
                    <a:pt x="190780" y="95163"/>
                  </a:cubicBezTo>
                  <a:close/>
                  <a:moveTo>
                    <a:pt x="149028" y="95163"/>
                  </a:moveTo>
                  <a:cubicBezTo>
                    <a:pt x="149028" y="60917"/>
                    <a:pt x="124194" y="37491"/>
                    <a:pt x="95397" y="37491"/>
                  </a:cubicBezTo>
                  <a:cubicBezTo>
                    <a:pt x="66602" y="37491"/>
                    <a:pt x="41760" y="60917"/>
                    <a:pt x="41760" y="95163"/>
                  </a:cubicBezTo>
                  <a:cubicBezTo>
                    <a:pt x="41760" y="129410"/>
                    <a:pt x="66594" y="152836"/>
                    <a:pt x="95397" y="152836"/>
                  </a:cubicBezTo>
                  <a:cubicBezTo>
                    <a:pt x="124202" y="152836"/>
                    <a:pt x="149028" y="129046"/>
                    <a:pt x="149028" y="9516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53"/>
            <p:cNvSpPr/>
            <p:nvPr/>
          </p:nvSpPr>
          <p:spPr>
            <a:xfrm>
              <a:off x="5411351" y="3343739"/>
              <a:ext cx="182142" cy="275756"/>
            </a:xfrm>
            <a:custGeom>
              <a:avLst/>
              <a:gdLst/>
              <a:ahLst/>
              <a:cxnLst/>
              <a:rect l="l" t="t" r="r" b="b"/>
              <a:pathLst>
                <a:path w="182142" h="275756" extrusionOk="0">
                  <a:moveTo>
                    <a:pt x="182142" y="5767"/>
                  </a:moveTo>
                  <a:lnTo>
                    <a:pt x="182142" y="176627"/>
                  </a:lnTo>
                  <a:cubicBezTo>
                    <a:pt x="182142" y="246920"/>
                    <a:pt x="140747" y="275756"/>
                    <a:pt x="91792" y="275756"/>
                  </a:cubicBezTo>
                  <a:cubicBezTo>
                    <a:pt x="45714" y="275756"/>
                    <a:pt x="18003" y="244754"/>
                    <a:pt x="7559" y="219527"/>
                  </a:cubicBezTo>
                  <a:lnTo>
                    <a:pt x="43915" y="204385"/>
                  </a:lnTo>
                  <a:cubicBezTo>
                    <a:pt x="50397" y="219885"/>
                    <a:pt x="66230" y="238266"/>
                    <a:pt x="91792" y="238266"/>
                  </a:cubicBezTo>
                  <a:cubicBezTo>
                    <a:pt x="123108" y="238266"/>
                    <a:pt x="142546" y="218799"/>
                    <a:pt x="142546" y="182394"/>
                  </a:cubicBezTo>
                  <a:lnTo>
                    <a:pt x="142546" y="168694"/>
                  </a:lnTo>
                  <a:lnTo>
                    <a:pt x="141104" y="168694"/>
                  </a:lnTo>
                  <a:cubicBezTo>
                    <a:pt x="131746" y="180228"/>
                    <a:pt x="113749" y="190319"/>
                    <a:pt x="91071" y="190319"/>
                  </a:cubicBezTo>
                  <a:cubicBezTo>
                    <a:pt x="43550" y="190319"/>
                    <a:pt x="0" y="148870"/>
                    <a:pt x="0" y="95521"/>
                  </a:cubicBezTo>
                  <a:cubicBezTo>
                    <a:pt x="0" y="42172"/>
                    <a:pt x="43550" y="0"/>
                    <a:pt x="91071" y="0"/>
                  </a:cubicBezTo>
                  <a:cubicBezTo>
                    <a:pt x="113749" y="0"/>
                    <a:pt x="131746" y="10091"/>
                    <a:pt x="141104" y="21268"/>
                  </a:cubicBezTo>
                  <a:lnTo>
                    <a:pt x="142546" y="21268"/>
                  </a:lnTo>
                  <a:lnTo>
                    <a:pt x="142546" y="5767"/>
                  </a:lnTo>
                  <a:lnTo>
                    <a:pt x="182142" y="5767"/>
                  </a:lnTo>
                  <a:close/>
                  <a:moveTo>
                    <a:pt x="145422" y="95521"/>
                  </a:moveTo>
                  <a:cubicBezTo>
                    <a:pt x="145422" y="61996"/>
                    <a:pt x="123108" y="37484"/>
                    <a:pt x="94669" y="37484"/>
                  </a:cubicBezTo>
                  <a:cubicBezTo>
                    <a:pt x="66230" y="37484"/>
                    <a:pt x="41751" y="61996"/>
                    <a:pt x="41751" y="95521"/>
                  </a:cubicBezTo>
                  <a:cubicBezTo>
                    <a:pt x="41751" y="129046"/>
                    <a:pt x="65865" y="152836"/>
                    <a:pt x="94669" y="152836"/>
                  </a:cubicBezTo>
                  <a:cubicBezTo>
                    <a:pt x="123472" y="152836"/>
                    <a:pt x="145422" y="128688"/>
                    <a:pt x="145422" y="955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53"/>
            <p:cNvSpPr/>
            <p:nvPr/>
          </p:nvSpPr>
          <p:spPr>
            <a:xfrm>
              <a:off x="5622452" y="3249503"/>
              <a:ext cx="41753" cy="278784"/>
            </a:xfrm>
            <a:custGeom>
              <a:avLst/>
              <a:gdLst/>
              <a:ahLst/>
              <a:cxnLst/>
              <a:rect l="l" t="t" r="r" b="b"/>
              <a:pathLst>
                <a:path w="41753" h="278784" extrusionOk="0">
                  <a:moveTo>
                    <a:pt x="41753" y="0"/>
                  </a:moveTo>
                  <a:lnTo>
                    <a:pt x="41753" y="278785"/>
                  </a:lnTo>
                  <a:lnTo>
                    <a:pt x="0" y="278785"/>
                  </a:lnTo>
                  <a:lnTo>
                    <a:pt x="0" y="0"/>
                  </a:lnTo>
                  <a:lnTo>
                    <a:pt x="41753"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53"/>
            <p:cNvSpPr/>
            <p:nvPr/>
          </p:nvSpPr>
          <p:spPr>
            <a:xfrm>
              <a:off x="5684338" y="3343731"/>
              <a:ext cx="175299" cy="190325"/>
            </a:xfrm>
            <a:custGeom>
              <a:avLst/>
              <a:gdLst/>
              <a:ahLst/>
              <a:cxnLst/>
              <a:rect l="l" t="t" r="r" b="b"/>
              <a:pathLst>
                <a:path w="175299" h="190325" extrusionOk="0">
                  <a:moveTo>
                    <a:pt x="141115" y="126529"/>
                  </a:moveTo>
                  <a:lnTo>
                    <a:pt x="173511" y="148155"/>
                  </a:lnTo>
                  <a:cubicBezTo>
                    <a:pt x="163065" y="163656"/>
                    <a:pt x="137871" y="190326"/>
                    <a:pt x="94315" y="190326"/>
                  </a:cubicBezTo>
                  <a:cubicBezTo>
                    <a:pt x="40321" y="190326"/>
                    <a:pt x="0" y="148512"/>
                    <a:pt x="0" y="95163"/>
                  </a:cubicBezTo>
                  <a:cubicBezTo>
                    <a:pt x="0" y="38570"/>
                    <a:pt x="40683" y="0"/>
                    <a:pt x="89634" y="0"/>
                  </a:cubicBezTo>
                  <a:cubicBezTo>
                    <a:pt x="138584" y="0"/>
                    <a:pt x="163065" y="39292"/>
                    <a:pt x="170980" y="60559"/>
                  </a:cubicBezTo>
                  <a:lnTo>
                    <a:pt x="175300" y="71372"/>
                  </a:lnTo>
                  <a:lnTo>
                    <a:pt x="48228" y="123999"/>
                  </a:lnTo>
                  <a:cubicBezTo>
                    <a:pt x="57951" y="143102"/>
                    <a:pt x="73069" y="152835"/>
                    <a:pt x="94305" y="152835"/>
                  </a:cubicBezTo>
                  <a:cubicBezTo>
                    <a:pt x="115541" y="152835"/>
                    <a:pt x="130307" y="142380"/>
                    <a:pt x="141106" y="126522"/>
                  </a:cubicBezTo>
                  <a:lnTo>
                    <a:pt x="141115" y="126529"/>
                  </a:lnTo>
                  <a:close/>
                  <a:moveTo>
                    <a:pt x="41406" y="92283"/>
                  </a:moveTo>
                  <a:lnTo>
                    <a:pt x="126349" y="56958"/>
                  </a:lnTo>
                  <a:cubicBezTo>
                    <a:pt x="121668" y="45066"/>
                    <a:pt x="107635" y="36776"/>
                    <a:pt x="91080" y="36776"/>
                  </a:cubicBezTo>
                  <a:cubicBezTo>
                    <a:pt x="69834" y="36776"/>
                    <a:pt x="40321" y="55521"/>
                    <a:pt x="41396" y="92291"/>
                  </a:cubicBezTo>
                  <a:lnTo>
                    <a:pt x="41406" y="9228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9" name="Google Shape;459;p53"/>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1a Title - Text only">
  <p:cSld name="BLANK_1">
    <p:spTree>
      <p:nvGrpSpPr>
        <p:cNvPr id="1" name="Shape 460"/>
        <p:cNvGrpSpPr/>
        <p:nvPr/>
      </p:nvGrpSpPr>
      <p:grpSpPr>
        <a:xfrm>
          <a:off x="0" y="0"/>
          <a:ext cx="0" cy="0"/>
          <a:chOff x="0" y="0"/>
          <a:chExt cx="0" cy="0"/>
        </a:xfrm>
      </p:grpSpPr>
      <p:sp>
        <p:nvSpPr>
          <p:cNvPr id="461" name="Google Shape;461;p54"/>
          <p:cNvSpPr txBox="1">
            <a:spLocks noGrp="1"/>
          </p:cNvSpPr>
          <p:nvPr>
            <p:ph type="title"/>
          </p:nvPr>
        </p:nvSpPr>
        <p:spPr>
          <a:xfrm>
            <a:off x="3227700" y="1009125"/>
            <a:ext cx="5458800" cy="13086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4800"/>
              <a:buNone/>
              <a:defRPr sz="4800"/>
            </a:lvl1pPr>
            <a:lvl2pPr lvl="1">
              <a:lnSpc>
                <a:spcPct val="90000"/>
              </a:lnSpc>
              <a:spcBef>
                <a:spcPts val="0"/>
              </a:spcBef>
              <a:spcAft>
                <a:spcPts val="0"/>
              </a:spcAft>
              <a:buSzPts val="4800"/>
              <a:buNone/>
              <a:defRPr sz="4800"/>
            </a:lvl2pPr>
            <a:lvl3pPr lvl="2">
              <a:lnSpc>
                <a:spcPct val="90000"/>
              </a:lnSpc>
              <a:spcBef>
                <a:spcPts val="0"/>
              </a:spcBef>
              <a:spcAft>
                <a:spcPts val="0"/>
              </a:spcAft>
              <a:buSzPts val="4800"/>
              <a:buNone/>
              <a:defRPr sz="4800"/>
            </a:lvl3pPr>
            <a:lvl4pPr lvl="3">
              <a:lnSpc>
                <a:spcPct val="90000"/>
              </a:lnSpc>
              <a:spcBef>
                <a:spcPts val="0"/>
              </a:spcBef>
              <a:spcAft>
                <a:spcPts val="0"/>
              </a:spcAft>
              <a:buSzPts val="4800"/>
              <a:buNone/>
              <a:defRPr sz="4800"/>
            </a:lvl4pPr>
            <a:lvl5pPr lvl="4">
              <a:lnSpc>
                <a:spcPct val="90000"/>
              </a:lnSpc>
              <a:spcBef>
                <a:spcPts val="0"/>
              </a:spcBef>
              <a:spcAft>
                <a:spcPts val="0"/>
              </a:spcAft>
              <a:buSzPts val="4800"/>
              <a:buNone/>
              <a:defRPr sz="4800"/>
            </a:lvl5pPr>
            <a:lvl6pPr lvl="5">
              <a:lnSpc>
                <a:spcPct val="90000"/>
              </a:lnSpc>
              <a:spcBef>
                <a:spcPts val="0"/>
              </a:spcBef>
              <a:spcAft>
                <a:spcPts val="0"/>
              </a:spcAft>
              <a:buSzPts val="4800"/>
              <a:buNone/>
              <a:defRPr sz="4800"/>
            </a:lvl6pPr>
            <a:lvl7pPr lvl="6">
              <a:lnSpc>
                <a:spcPct val="90000"/>
              </a:lnSpc>
              <a:spcBef>
                <a:spcPts val="0"/>
              </a:spcBef>
              <a:spcAft>
                <a:spcPts val="0"/>
              </a:spcAft>
              <a:buSzPts val="4800"/>
              <a:buNone/>
              <a:defRPr sz="4800"/>
            </a:lvl7pPr>
            <a:lvl8pPr lvl="7">
              <a:lnSpc>
                <a:spcPct val="90000"/>
              </a:lnSpc>
              <a:spcBef>
                <a:spcPts val="0"/>
              </a:spcBef>
              <a:spcAft>
                <a:spcPts val="0"/>
              </a:spcAft>
              <a:buSzPts val="4800"/>
              <a:buNone/>
              <a:defRPr sz="4800"/>
            </a:lvl8pPr>
            <a:lvl9pPr lvl="8">
              <a:lnSpc>
                <a:spcPct val="90000"/>
              </a:lnSpc>
              <a:spcBef>
                <a:spcPts val="0"/>
              </a:spcBef>
              <a:spcAft>
                <a:spcPts val="0"/>
              </a:spcAft>
              <a:buSzPts val="4800"/>
              <a:buNone/>
              <a:defRPr sz="4800"/>
            </a:lvl9pPr>
          </a:lstStyle>
          <a:p>
            <a:endParaRPr/>
          </a:p>
        </p:txBody>
      </p:sp>
      <p:sp>
        <p:nvSpPr>
          <p:cNvPr id="462" name="Google Shape;462;p54"/>
          <p:cNvSpPr txBox="1">
            <a:spLocks noGrp="1"/>
          </p:cNvSpPr>
          <p:nvPr>
            <p:ph type="subTitle" idx="1"/>
          </p:nvPr>
        </p:nvSpPr>
        <p:spPr>
          <a:xfrm>
            <a:off x="5998500" y="3692050"/>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63" name="Google Shape;463;p54"/>
          <p:cNvSpPr txBox="1">
            <a:spLocks noGrp="1"/>
          </p:cNvSpPr>
          <p:nvPr>
            <p:ph type="subTitle" idx="2"/>
          </p:nvPr>
        </p:nvSpPr>
        <p:spPr>
          <a:xfrm>
            <a:off x="3227700" y="3692000"/>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grpSp>
        <p:nvGrpSpPr>
          <p:cNvPr id="464" name="Google Shape;464;p54"/>
          <p:cNvGrpSpPr/>
          <p:nvPr/>
        </p:nvGrpSpPr>
        <p:grpSpPr>
          <a:xfrm>
            <a:off x="7153852" y="422820"/>
            <a:ext cx="1532637" cy="202797"/>
            <a:chOff x="4965272" y="4619519"/>
            <a:chExt cx="1726915" cy="228504"/>
          </a:xfrm>
        </p:grpSpPr>
        <p:grpSp>
          <p:nvGrpSpPr>
            <p:cNvPr id="465" name="Google Shape;465;p54"/>
            <p:cNvGrpSpPr/>
            <p:nvPr/>
          </p:nvGrpSpPr>
          <p:grpSpPr>
            <a:xfrm>
              <a:off x="5743461" y="4634759"/>
              <a:ext cx="948726" cy="205929"/>
              <a:chOff x="5743461" y="4634759"/>
              <a:chExt cx="948726" cy="205929"/>
            </a:xfrm>
          </p:grpSpPr>
          <p:sp>
            <p:nvSpPr>
              <p:cNvPr id="466" name="Google Shape;466;p54"/>
              <p:cNvSpPr/>
              <p:nvPr/>
            </p:nvSpPr>
            <p:spPr>
              <a:xfrm>
                <a:off x="5743461" y="4636568"/>
                <a:ext cx="127072" cy="156972"/>
              </a:xfrm>
              <a:custGeom>
                <a:avLst/>
                <a:gdLst/>
                <a:ahLst/>
                <a:cxnLst/>
                <a:rect l="l" t="t" r="r" b="b"/>
                <a:pathLst>
                  <a:path w="127072" h="156972" extrusionOk="0">
                    <a:moveTo>
                      <a:pt x="0" y="156877"/>
                    </a:moveTo>
                    <a:lnTo>
                      <a:pt x="0" y="0"/>
                    </a:lnTo>
                    <a:lnTo>
                      <a:pt x="47830" y="0"/>
                    </a:lnTo>
                    <a:cubicBezTo>
                      <a:pt x="71650" y="0"/>
                      <a:pt x="90915" y="7239"/>
                      <a:pt x="105340" y="21717"/>
                    </a:cubicBezTo>
                    <a:cubicBezTo>
                      <a:pt x="119860" y="36195"/>
                      <a:pt x="127073" y="55055"/>
                      <a:pt x="127073" y="78486"/>
                    </a:cubicBezTo>
                    <a:cubicBezTo>
                      <a:pt x="127073" y="102013"/>
                      <a:pt x="119860" y="120968"/>
                      <a:pt x="105340" y="135350"/>
                    </a:cubicBezTo>
                    <a:cubicBezTo>
                      <a:pt x="90820" y="149733"/>
                      <a:pt x="71650" y="156972"/>
                      <a:pt x="47830" y="156972"/>
                    </a:cubicBezTo>
                    <a:lnTo>
                      <a:pt x="0" y="156972"/>
                    </a:lnTo>
                    <a:close/>
                    <a:moveTo>
                      <a:pt x="20119" y="19241"/>
                    </a:moveTo>
                    <a:lnTo>
                      <a:pt x="20119" y="137541"/>
                    </a:lnTo>
                    <a:lnTo>
                      <a:pt x="47830" y="137541"/>
                    </a:lnTo>
                    <a:cubicBezTo>
                      <a:pt x="66051" y="137541"/>
                      <a:pt x="80381" y="132302"/>
                      <a:pt x="90820" y="121920"/>
                    </a:cubicBezTo>
                    <a:cubicBezTo>
                      <a:pt x="101259" y="111443"/>
                      <a:pt x="106574" y="96965"/>
                      <a:pt x="106574" y="78391"/>
                    </a:cubicBezTo>
                    <a:cubicBezTo>
                      <a:pt x="106574" y="60008"/>
                      <a:pt x="101354" y="45530"/>
                      <a:pt x="90820" y="35052"/>
                    </a:cubicBezTo>
                    <a:cubicBezTo>
                      <a:pt x="80381" y="24575"/>
                      <a:pt x="66051" y="19241"/>
                      <a:pt x="47830" y="19241"/>
                    </a:cubicBezTo>
                    <a:lnTo>
                      <a:pt x="20119" y="19241"/>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4"/>
              <p:cNvSpPr/>
              <p:nvPr/>
            </p:nvSpPr>
            <p:spPr>
              <a:xfrm>
                <a:off x="5884484"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3" y="0"/>
                      <a:pt x="81235" y="5143"/>
                      <a:pt x="90631" y="15430"/>
                    </a:cubicBezTo>
                    <a:cubicBezTo>
                      <a:pt x="100026" y="25717"/>
                      <a:pt x="104676" y="40196"/>
                      <a:pt x="104676" y="58674"/>
                    </a:cubicBezTo>
                    <a:lnTo>
                      <a:pt x="104486" y="60865"/>
                    </a:lnTo>
                    <a:lnTo>
                      <a:pt x="20499" y="60865"/>
                    </a:lnTo>
                    <a:cubicBezTo>
                      <a:pt x="20783" y="71342"/>
                      <a:pt x="24295" y="79820"/>
                      <a:pt x="30938" y="86297"/>
                    </a:cubicBezTo>
                    <a:cubicBezTo>
                      <a:pt x="37676" y="92678"/>
                      <a:pt x="45647" y="95917"/>
                      <a:pt x="54948" y="95917"/>
                    </a:cubicBezTo>
                    <a:cubicBezTo>
                      <a:pt x="67759" y="95917"/>
                      <a:pt x="77819" y="89535"/>
                      <a:pt x="85031" y="76676"/>
                    </a:cubicBezTo>
                    <a:lnTo>
                      <a:pt x="102968" y="85439"/>
                    </a:lnTo>
                    <a:cubicBezTo>
                      <a:pt x="98128" y="94488"/>
                      <a:pt x="91485" y="101537"/>
                      <a:pt x="83038" y="106680"/>
                    </a:cubicBezTo>
                    <a:cubicBezTo>
                      <a:pt x="74497" y="111728"/>
                      <a:pt x="64912" y="114300"/>
                      <a:pt x="54094" y="114300"/>
                    </a:cubicBezTo>
                    <a:close/>
                    <a:moveTo>
                      <a:pt x="22017" y="44196"/>
                    </a:moveTo>
                    <a:lnTo>
                      <a:pt x="83323" y="44196"/>
                    </a:lnTo>
                    <a:cubicBezTo>
                      <a:pt x="82754" y="36766"/>
                      <a:pt x="79717" y="30575"/>
                      <a:pt x="74213" y="25717"/>
                    </a:cubicBezTo>
                    <a:cubicBezTo>
                      <a:pt x="68708" y="20860"/>
                      <a:pt x="61401" y="18383"/>
                      <a:pt x="52291" y="18383"/>
                    </a:cubicBezTo>
                    <a:cubicBezTo>
                      <a:pt x="44698" y="18383"/>
                      <a:pt x="38245" y="20765"/>
                      <a:pt x="32741" y="25432"/>
                    </a:cubicBezTo>
                    <a:cubicBezTo>
                      <a:pt x="27331" y="30099"/>
                      <a:pt x="23725" y="36385"/>
                      <a:pt x="22017" y="44196"/>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4"/>
              <p:cNvSpPr/>
              <p:nvPr/>
            </p:nvSpPr>
            <p:spPr>
              <a:xfrm>
                <a:off x="6000927"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4" y="0"/>
                      <a:pt x="81235" y="5143"/>
                      <a:pt x="90631" y="15430"/>
                    </a:cubicBezTo>
                    <a:cubicBezTo>
                      <a:pt x="100026" y="25717"/>
                      <a:pt x="104676" y="40196"/>
                      <a:pt x="104676" y="58674"/>
                    </a:cubicBezTo>
                    <a:lnTo>
                      <a:pt x="104486" y="60865"/>
                    </a:lnTo>
                    <a:lnTo>
                      <a:pt x="20404" y="60865"/>
                    </a:lnTo>
                    <a:cubicBezTo>
                      <a:pt x="20688" y="71342"/>
                      <a:pt x="24200" y="79820"/>
                      <a:pt x="30843" y="86297"/>
                    </a:cubicBezTo>
                    <a:cubicBezTo>
                      <a:pt x="37581" y="92678"/>
                      <a:pt x="45553" y="95917"/>
                      <a:pt x="54853" y="95917"/>
                    </a:cubicBezTo>
                    <a:cubicBezTo>
                      <a:pt x="67665" y="95917"/>
                      <a:pt x="77724" y="89535"/>
                      <a:pt x="84937" y="76676"/>
                    </a:cubicBezTo>
                    <a:lnTo>
                      <a:pt x="102873" y="85439"/>
                    </a:lnTo>
                    <a:cubicBezTo>
                      <a:pt x="98033" y="94488"/>
                      <a:pt x="91390" y="101537"/>
                      <a:pt x="82944" y="106680"/>
                    </a:cubicBezTo>
                    <a:cubicBezTo>
                      <a:pt x="74497" y="111728"/>
                      <a:pt x="64817" y="114300"/>
                      <a:pt x="54094" y="114300"/>
                    </a:cubicBezTo>
                    <a:close/>
                    <a:moveTo>
                      <a:pt x="22017" y="44196"/>
                    </a:moveTo>
                    <a:lnTo>
                      <a:pt x="83323" y="44196"/>
                    </a:lnTo>
                    <a:cubicBezTo>
                      <a:pt x="82754" y="36766"/>
                      <a:pt x="79717" y="30575"/>
                      <a:pt x="74308" y="25717"/>
                    </a:cubicBezTo>
                    <a:cubicBezTo>
                      <a:pt x="68803" y="20860"/>
                      <a:pt x="61496" y="18383"/>
                      <a:pt x="52385" y="18383"/>
                    </a:cubicBezTo>
                    <a:cubicBezTo>
                      <a:pt x="44793" y="18383"/>
                      <a:pt x="38340" y="20765"/>
                      <a:pt x="32836" y="25432"/>
                    </a:cubicBezTo>
                    <a:cubicBezTo>
                      <a:pt x="27332" y="30099"/>
                      <a:pt x="23725" y="36385"/>
                      <a:pt x="22017" y="44196"/>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4"/>
              <p:cNvSpPr/>
              <p:nvPr/>
            </p:nvSpPr>
            <p:spPr>
              <a:xfrm>
                <a:off x="6122401" y="4682574"/>
                <a:ext cx="107333" cy="158114"/>
              </a:xfrm>
              <a:custGeom>
                <a:avLst/>
                <a:gdLst/>
                <a:ahLst/>
                <a:cxnLst/>
                <a:rect l="l" t="t" r="r" b="b"/>
                <a:pathLst>
                  <a:path w="107333" h="158114" extrusionOk="0">
                    <a:moveTo>
                      <a:pt x="56561" y="114300"/>
                    </a:moveTo>
                    <a:cubicBezTo>
                      <a:pt x="48684" y="114300"/>
                      <a:pt x="41567" y="112586"/>
                      <a:pt x="35113" y="109252"/>
                    </a:cubicBezTo>
                    <a:cubicBezTo>
                      <a:pt x="28660" y="105918"/>
                      <a:pt x="23630" y="101441"/>
                      <a:pt x="20119" y="95917"/>
                    </a:cubicBezTo>
                    <a:lnTo>
                      <a:pt x="19265" y="95917"/>
                    </a:lnTo>
                    <a:lnTo>
                      <a:pt x="20119" y="110776"/>
                    </a:lnTo>
                    <a:lnTo>
                      <a:pt x="20119" y="158115"/>
                    </a:lnTo>
                    <a:lnTo>
                      <a:pt x="0" y="158115"/>
                    </a:lnTo>
                    <a:lnTo>
                      <a:pt x="0" y="3524"/>
                    </a:lnTo>
                    <a:lnTo>
                      <a:pt x="19170" y="3524"/>
                    </a:lnTo>
                    <a:lnTo>
                      <a:pt x="19170" y="18383"/>
                    </a:lnTo>
                    <a:lnTo>
                      <a:pt x="20024" y="18383"/>
                    </a:lnTo>
                    <a:cubicBezTo>
                      <a:pt x="23536" y="12859"/>
                      <a:pt x="28470" y="8382"/>
                      <a:pt x="35019" y="5048"/>
                    </a:cubicBezTo>
                    <a:cubicBezTo>
                      <a:pt x="41472" y="1715"/>
                      <a:pt x="48684" y="0"/>
                      <a:pt x="56466" y="0"/>
                    </a:cubicBezTo>
                    <a:cubicBezTo>
                      <a:pt x="70606" y="0"/>
                      <a:pt x="82564" y="5524"/>
                      <a:pt x="92244" y="16669"/>
                    </a:cubicBezTo>
                    <a:cubicBezTo>
                      <a:pt x="102303" y="27908"/>
                      <a:pt x="107333" y="41434"/>
                      <a:pt x="107333" y="57150"/>
                    </a:cubicBezTo>
                    <a:cubicBezTo>
                      <a:pt x="107333" y="73057"/>
                      <a:pt x="102303" y="86582"/>
                      <a:pt x="92244" y="97631"/>
                    </a:cubicBezTo>
                    <a:cubicBezTo>
                      <a:pt x="82564" y="108776"/>
                      <a:pt x="70606" y="114300"/>
                      <a:pt x="56561" y="114300"/>
                    </a:cubicBezTo>
                    <a:close/>
                    <a:moveTo>
                      <a:pt x="53240" y="95917"/>
                    </a:moveTo>
                    <a:cubicBezTo>
                      <a:pt x="62825" y="95917"/>
                      <a:pt x="70891" y="92297"/>
                      <a:pt x="77439" y="84963"/>
                    </a:cubicBezTo>
                    <a:cubicBezTo>
                      <a:pt x="83987" y="77819"/>
                      <a:pt x="87309" y="68485"/>
                      <a:pt x="87309" y="57150"/>
                    </a:cubicBezTo>
                    <a:cubicBezTo>
                      <a:pt x="87309" y="45910"/>
                      <a:pt x="84082" y="36671"/>
                      <a:pt x="77439" y="29337"/>
                    </a:cubicBezTo>
                    <a:cubicBezTo>
                      <a:pt x="70891" y="22003"/>
                      <a:pt x="62825" y="18383"/>
                      <a:pt x="53240" y="18383"/>
                    </a:cubicBezTo>
                    <a:cubicBezTo>
                      <a:pt x="43465" y="18383"/>
                      <a:pt x="35303" y="22003"/>
                      <a:pt x="28755" y="29337"/>
                    </a:cubicBezTo>
                    <a:cubicBezTo>
                      <a:pt x="22397" y="36671"/>
                      <a:pt x="19170" y="45910"/>
                      <a:pt x="19170" y="57150"/>
                    </a:cubicBezTo>
                    <a:cubicBezTo>
                      <a:pt x="19170" y="68580"/>
                      <a:pt x="22397" y="77915"/>
                      <a:pt x="28755" y="85154"/>
                    </a:cubicBezTo>
                    <a:cubicBezTo>
                      <a:pt x="35398" y="92393"/>
                      <a:pt x="43465" y="95917"/>
                      <a:pt x="53240" y="95917"/>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54"/>
              <p:cNvSpPr/>
              <p:nvPr/>
            </p:nvSpPr>
            <p:spPr>
              <a:xfrm>
                <a:off x="6251371" y="4636568"/>
                <a:ext cx="149848" cy="156876"/>
              </a:xfrm>
              <a:custGeom>
                <a:avLst/>
                <a:gdLst/>
                <a:ahLst/>
                <a:cxnLst/>
                <a:rect l="l" t="t" r="r" b="b"/>
                <a:pathLst>
                  <a:path w="149848" h="156876" extrusionOk="0">
                    <a:moveTo>
                      <a:pt x="20119" y="156877"/>
                    </a:moveTo>
                    <a:lnTo>
                      <a:pt x="0" y="156877"/>
                    </a:lnTo>
                    <a:lnTo>
                      <a:pt x="0" y="0"/>
                    </a:lnTo>
                    <a:lnTo>
                      <a:pt x="20119" y="0"/>
                    </a:lnTo>
                    <a:lnTo>
                      <a:pt x="74497" y="95536"/>
                    </a:lnTo>
                    <a:lnTo>
                      <a:pt x="75351" y="95536"/>
                    </a:lnTo>
                    <a:lnTo>
                      <a:pt x="129730" y="0"/>
                    </a:lnTo>
                    <a:lnTo>
                      <a:pt x="149849" y="0"/>
                    </a:lnTo>
                    <a:lnTo>
                      <a:pt x="149849" y="156877"/>
                    </a:lnTo>
                    <a:lnTo>
                      <a:pt x="129730" y="156877"/>
                    </a:lnTo>
                    <a:lnTo>
                      <a:pt x="129730" y="63722"/>
                    </a:lnTo>
                    <a:lnTo>
                      <a:pt x="130584" y="37433"/>
                    </a:lnTo>
                    <a:lnTo>
                      <a:pt x="129730" y="37433"/>
                    </a:lnTo>
                    <a:lnTo>
                      <a:pt x="80856" y="123539"/>
                    </a:lnTo>
                    <a:lnTo>
                      <a:pt x="69088" y="123539"/>
                    </a:lnTo>
                    <a:lnTo>
                      <a:pt x="20214" y="37433"/>
                    </a:lnTo>
                    <a:lnTo>
                      <a:pt x="19360" y="37433"/>
                    </a:lnTo>
                    <a:lnTo>
                      <a:pt x="20214" y="63722"/>
                    </a:lnTo>
                    <a:lnTo>
                      <a:pt x="20214" y="156877"/>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54"/>
              <p:cNvSpPr/>
              <p:nvPr/>
            </p:nvSpPr>
            <p:spPr>
              <a:xfrm>
                <a:off x="6425515" y="4634759"/>
                <a:ext cx="28470" cy="158686"/>
              </a:xfrm>
              <a:custGeom>
                <a:avLst/>
                <a:gdLst/>
                <a:ahLst/>
                <a:cxnLst/>
                <a:rect l="l" t="t" r="r" b="b"/>
                <a:pathLst>
                  <a:path w="28470" h="158686" extrusionOk="0">
                    <a:moveTo>
                      <a:pt x="28470" y="14287"/>
                    </a:moveTo>
                    <a:cubicBezTo>
                      <a:pt x="28470" y="18193"/>
                      <a:pt x="27047" y="21622"/>
                      <a:pt x="24295" y="24384"/>
                    </a:cubicBezTo>
                    <a:cubicBezTo>
                      <a:pt x="21543" y="27146"/>
                      <a:pt x="18221" y="28575"/>
                      <a:pt x="14235" y="28575"/>
                    </a:cubicBezTo>
                    <a:cubicBezTo>
                      <a:pt x="10249" y="28575"/>
                      <a:pt x="6928" y="27146"/>
                      <a:pt x="4176" y="24384"/>
                    </a:cubicBezTo>
                    <a:cubicBezTo>
                      <a:pt x="1424" y="21622"/>
                      <a:pt x="0" y="18288"/>
                      <a:pt x="0" y="14287"/>
                    </a:cubicBezTo>
                    <a:cubicBezTo>
                      <a:pt x="0" y="10287"/>
                      <a:pt x="1424" y="6953"/>
                      <a:pt x="4176" y="4191"/>
                    </a:cubicBezTo>
                    <a:cubicBezTo>
                      <a:pt x="6928" y="1429"/>
                      <a:pt x="10249" y="0"/>
                      <a:pt x="14235" y="0"/>
                    </a:cubicBezTo>
                    <a:cubicBezTo>
                      <a:pt x="18221" y="0"/>
                      <a:pt x="21543" y="1429"/>
                      <a:pt x="24295" y="4191"/>
                    </a:cubicBezTo>
                    <a:cubicBezTo>
                      <a:pt x="27047" y="6953"/>
                      <a:pt x="28470" y="10287"/>
                      <a:pt x="28470" y="14287"/>
                    </a:cubicBezTo>
                    <a:close/>
                    <a:moveTo>
                      <a:pt x="24390" y="51340"/>
                    </a:moveTo>
                    <a:lnTo>
                      <a:pt x="24390" y="158687"/>
                    </a:lnTo>
                    <a:lnTo>
                      <a:pt x="4271" y="158687"/>
                    </a:lnTo>
                    <a:lnTo>
                      <a:pt x="4271" y="51340"/>
                    </a:lnTo>
                    <a:lnTo>
                      <a:pt x="24390" y="51340"/>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54"/>
              <p:cNvSpPr/>
              <p:nvPr/>
            </p:nvSpPr>
            <p:spPr>
              <a:xfrm>
                <a:off x="6473630" y="4682574"/>
                <a:ext cx="94806" cy="110775"/>
              </a:xfrm>
              <a:custGeom>
                <a:avLst/>
                <a:gdLst/>
                <a:ahLst/>
                <a:cxnLst/>
                <a:rect l="l" t="t" r="r" b="b"/>
                <a:pathLst>
                  <a:path w="94806" h="110775" extrusionOk="0">
                    <a:moveTo>
                      <a:pt x="95" y="3524"/>
                    </a:moveTo>
                    <a:lnTo>
                      <a:pt x="19265" y="3524"/>
                    </a:lnTo>
                    <a:lnTo>
                      <a:pt x="19265" y="18383"/>
                    </a:lnTo>
                    <a:lnTo>
                      <a:pt x="20119" y="18383"/>
                    </a:lnTo>
                    <a:cubicBezTo>
                      <a:pt x="23156" y="13145"/>
                      <a:pt x="27901" y="8763"/>
                      <a:pt x="34164" y="5239"/>
                    </a:cubicBezTo>
                    <a:cubicBezTo>
                      <a:pt x="40428" y="1715"/>
                      <a:pt x="47071" y="0"/>
                      <a:pt x="53904" y="0"/>
                    </a:cubicBezTo>
                    <a:cubicBezTo>
                      <a:pt x="67000" y="0"/>
                      <a:pt x="77060" y="3715"/>
                      <a:pt x="84177" y="11240"/>
                    </a:cubicBezTo>
                    <a:cubicBezTo>
                      <a:pt x="91200" y="18764"/>
                      <a:pt x="94806" y="29432"/>
                      <a:pt x="94806" y="43339"/>
                    </a:cubicBezTo>
                    <a:lnTo>
                      <a:pt x="94806" y="110776"/>
                    </a:lnTo>
                    <a:lnTo>
                      <a:pt x="74687" y="110776"/>
                    </a:lnTo>
                    <a:lnTo>
                      <a:pt x="74687" y="44577"/>
                    </a:lnTo>
                    <a:cubicBezTo>
                      <a:pt x="74213" y="27051"/>
                      <a:pt x="65482" y="18288"/>
                      <a:pt x="48305" y="18288"/>
                    </a:cubicBezTo>
                    <a:cubicBezTo>
                      <a:pt x="40333" y="18288"/>
                      <a:pt x="33595" y="21527"/>
                      <a:pt x="28186" y="28004"/>
                    </a:cubicBezTo>
                    <a:cubicBezTo>
                      <a:pt x="22776" y="34481"/>
                      <a:pt x="20119" y="42291"/>
                      <a:pt x="20119" y="51340"/>
                    </a:cubicBezTo>
                    <a:lnTo>
                      <a:pt x="20119" y="110681"/>
                    </a:lnTo>
                    <a:lnTo>
                      <a:pt x="0" y="110681"/>
                    </a:lnTo>
                    <a:lnTo>
                      <a:pt x="0" y="3524"/>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54"/>
              <p:cNvSpPr/>
              <p:nvPr/>
            </p:nvSpPr>
            <p:spPr>
              <a:xfrm>
                <a:off x="6584759" y="4636568"/>
                <a:ext cx="107428" cy="160305"/>
              </a:xfrm>
              <a:custGeom>
                <a:avLst/>
                <a:gdLst/>
                <a:ahLst/>
                <a:cxnLst/>
                <a:rect l="l" t="t" r="r" b="b"/>
                <a:pathLst>
                  <a:path w="107428" h="160305" extrusionOk="0">
                    <a:moveTo>
                      <a:pt x="50772" y="160306"/>
                    </a:moveTo>
                    <a:cubicBezTo>
                      <a:pt x="36822" y="160306"/>
                      <a:pt x="24769" y="154781"/>
                      <a:pt x="14805" y="143637"/>
                    </a:cubicBezTo>
                    <a:cubicBezTo>
                      <a:pt x="4935" y="132398"/>
                      <a:pt x="0" y="118872"/>
                      <a:pt x="0" y="103156"/>
                    </a:cubicBezTo>
                    <a:cubicBezTo>
                      <a:pt x="0" y="87440"/>
                      <a:pt x="4935" y="73914"/>
                      <a:pt x="14805" y="62675"/>
                    </a:cubicBezTo>
                    <a:cubicBezTo>
                      <a:pt x="24864" y="51530"/>
                      <a:pt x="36822" y="46006"/>
                      <a:pt x="50772" y="46006"/>
                    </a:cubicBezTo>
                    <a:cubicBezTo>
                      <a:pt x="58649" y="46006"/>
                      <a:pt x="65767" y="47720"/>
                      <a:pt x="72315" y="51054"/>
                    </a:cubicBezTo>
                    <a:cubicBezTo>
                      <a:pt x="78768" y="54388"/>
                      <a:pt x="83798" y="58865"/>
                      <a:pt x="87309" y="64389"/>
                    </a:cubicBezTo>
                    <a:lnTo>
                      <a:pt x="88163" y="64389"/>
                    </a:lnTo>
                    <a:lnTo>
                      <a:pt x="87309" y="49530"/>
                    </a:lnTo>
                    <a:lnTo>
                      <a:pt x="87309" y="0"/>
                    </a:lnTo>
                    <a:lnTo>
                      <a:pt x="107428" y="0"/>
                    </a:lnTo>
                    <a:lnTo>
                      <a:pt x="107428" y="156877"/>
                    </a:lnTo>
                    <a:lnTo>
                      <a:pt x="88258" y="156877"/>
                    </a:lnTo>
                    <a:lnTo>
                      <a:pt x="88258" y="142018"/>
                    </a:lnTo>
                    <a:lnTo>
                      <a:pt x="87404" y="142018"/>
                    </a:lnTo>
                    <a:cubicBezTo>
                      <a:pt x="83893" y="147542"/>
                      <a:pt x="78958" y="152019"/>
                      <a:pt x="72410" y="155353"/>
                    </a:cubicBezTo>
                    <a:cubicBezTo>
                      <a:pt x="65861" y="158687"/>
                      <a:pt x="58649" y="160306"/>
                      <a:pt x="50772" y="160306"/>
                    </a:cubicBezTo>
                    <a:close/>
                    <a:moveTo>
                      <a:pt x="54094" y="141923"/>
                    </a:moveTo>
                    <a:cubicBezTo>
                      <a:pt x="63963" y="141923"/>
                      <a:pt x="72030" y="138303"/>
                      <a:pt x="78293" y="131159"/>
                    </a:cubicBezTo>
                    <a:cubicBezTo>
                      <a:pt x="84842" y="124016"/>
                      <a:pt x="88163" y="114681"/>
                      <a:pt x="88163" y="103156"/>
                    </a:cubicBezTo>
                    <a:cubicBezTo>
                      <a:pt x="88163" y="91916"/>
                      <a:pt x="84842" y="82677"/>
                      <a:pt x="78293" y="75343"/>
                    </a:cubicBezTo>
                    <a:cubicBezTo>
                      <a:pt x="71935" y="68009"/>
                      <a:pt x="63774" y="64389"/>
                      <a:pt x="54094" y="64389"/>
                    </a:cubicBezTo>
                    <a:cubicBezTo>
                      <a:pt x="44509" y="64389"/>
                      <a:pt x="36442" y="68009"/>
                      <a:pt x="29894" y="75343"/>
                    </a:cubicBezTo>
                    <a:cubicBezTo>
                      <a:pt x="23346" y="82677"/>
                      <a:pt x="20024" y="91916"/>
                      <a:pt x="20024" y="103156"/>
                    </a:cubicBezTo>
                    <a:cubicBezTo>
                      <a:pt x="20024" y="114586"/>
                      <a:pt x="23346" y="123825"/>
                      <a:pt x="29894" y="130969"/>
                    </a:cubicBezTo>
                    <a:cubicBezTo>
                      <a:pt x="36347" y="138303"/>
                      <a:pt x="44414" y="141923"/>
                      <a:pt x="54094" y="141923"/>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4" name="Google Shape;474;p54"/>
            <p:cNvGrpSpPr/>
            <p:nvPr/>
          </p:nvGrpSpPr>
          <p:grpSpPr>
            <a:xfrm>
              <a:off x="4965272" y="4619519"/>
              <a:ext cx="711757" cy="228504"/>
              <a:chOff x="4965272" y="4619519"/>
              <a:chExt cx="711757" cy="228504"/>
            </a:xfrm>
          </p:grpSpPr>
          <p:sp>
            <p:nvSpPr>
              <p:cNvPr id="475" name="Google Shape;475;p54"/>
              <p:cNvSpPr/>
              <p:nvPr/>
            </p:nvSpPr>
            <p:spPr>
              <a:xfrm>
                <a:off x="4965272" y="4619519"/>
                <a:ext cx="173004" cy="177355"/>
              </a:xfrm>
              <a:custGeom>
                <a:avLst/>
                <a:gdLst/>
                <a:ahLst/>
                <a:cxnLst/>
                <a:rect l="l" t="t" r="r" b="b"/>
                <a:pathLst>
                  <a:path w="173004" h="177355" extrusionOk="0">
                    <a:moveTo>
                      <a:pt x="90061" y="177356"/>
                    </a:moveTo>
                    <a:cubicBezTo>
                      <a:pt x="41092" y="177356"/>
                      <a:pt x="0" y="137541"/>
                      <a:pt x="0" y="88678"/>
                    </a:cubicBezTo>
                    <a:cubicBezTo>
                      <a:pt x="0" y="39815"/>
                      <a:pt x="41092" y="0"/>
                      <a:pt x="90061" y="0"/>
                    </a:cubicBezTo>
                    <a:cubicBezTo>
                      <a:pt x="117108" y="0"/>
                      <a:pt x="136373" y="10573"/>
                      <a:pt x="150893" y="24479"/>
                    </a:cubicBezTo>
                    <a:lnTo>
                      <a:pt x="133811" y="41529"/>
                    </a:lnTo>
                    <a:cubicBezTo>
                      <a:pt x="123371" y="31814"/>
                      <a:pt x="109326" y="24194"/>
                      <a:pt x="90061" y="24194"/>
                    </a:cubicBezTo>
                    <a:cubicBezTo>
                      <a:pt x="54378" y="24194"/>
                      <a:pt x="26383" y="52959"/>
                      <a:pt x="26383" y="88678"/>
                    </a:cubicBezTo>
                    <a:cubicBezTo>
                      <a:pt x="26383" y="124397"/>
                      <a:pt x="54283" y="153162"/>
                      <a:pt x="90061" y="153162"/>
                    </a:cubicBezTo>
                    <a:cubicBezTo>
                      <a:pt x="113217" y="153162"/>
                      <a:pt x="126408" y="143828"/>
                      <a:pt x="134854" y="135446"/>
                    </a:cubicBezTo>
                    <a:cubicBezTo>
                      <a:pt x="141782" y="128492"/>
                      <a:pt x="146338" y="118586"/>
                      <a:pt x="148046" y="104966"/>
                    </a:cubicBezTo>
                    <a:lnTo>
                      <a:pt x="90061" y="104966"/>
                    </a:lnTo>
                    <a:lnTo>
                      <a:pt x="90061" y="80677"/>
                    </a:lnTo>
                    <a:lnTo>
                      <a:pt x="171676" y="80677"/>
                    </a:lnTo>
                    <a:cubicBezTo>
                      <a:pt x="172530" y="84963"/>
                      <a:pt x="173005" y="90202"/>
                      <a:pt x="173005" y="95822"/>
                    </a:cubicBezTo>
                    <a:cubicBezTo>
                      <a:pt x="173005" y="114014"/>
                      <a:pt x="167975" y="136493"/>
                      <a:pt x="152032" y="152495"/>
                    </a:cubicBezTo>
                    <a:cubicBezTo>
                      <a:pt x="136373" y="168688"/>
                      <a:pt x="116444" y="177356"/>
                      <a:pt x="90061" y="177356"/>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4"/>
              <p:cNvSpPr/>
              <p:nvPr/>
            </p:nvSpPr>
            <p:spPr>
              <a:xfrm>
                <a:off x="5151847" y="4682669"/>
                <a:ext cx="112552" cy="114109"/>
              </a:xfrm>
              <a:custGeom>
                <a:avLst/>
                <a:gdLst/>
                <a:ahLst/>
                <a:cxnLst/>
                <a:rect l="l" t="t" r="r" b="b"/>
                <a:pathLst>
                  <a:path w="112552" h="114109" extrusionOk="0">
                    <a:moveTo>
                      <a:pt x="112553" y="57055"/>
                    </a:moveTo>
                    <a:cubicBezTo>
                      <a:pt x="112553" y="89916"/>
                      <a:pt x="87214" y="114110"/>
                      <a:pt x="56276" y="114110"/>
                    </a:cubicBezTo>
                    <a:cubicBezTo>
                      <a:pt x="25339" y="114110"/>
                      <a:pt x="0" y="89916"/>
                      <a:pt x="0" y="57055"/>
                    </a:cubicBezTo>
                    <a:cubicBezTo>
                      <a:pt x="0" y="24003"/>
                      <a:pt x="25339"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631"/>
                      <a:pt x="87878" y="77438"/>
                      <a:pt x="87878" y="57055"/>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4"/>
              <p:cNvSpPr/>
              <p:nvPr/>
            </p:nvSpPr>
            <p:spPr>
              <a:xfrm>
                <a:off x="5278160" y="4682669"/>
                <a:ext cx="112552" cy="114109"/>
              </a:xfrm>
              <a:custGeom>
                <a:avLst/>
                <a:gdLst/>
                <a:ahLst/>
                <a:cxnLst/>
                <a:rect l="l" t="t" r="r" b="b"/>
                <a:pathLst>
                  <a:path w="112552" h="114109" extrusionOk="0">
                    <a:moveTo>
                      <a:pt x="112553" y="57055"/>
                    </a:moveTo>
                    <a:cubicBezTo>
                      <a:pt x="112553" y="89916"/>
                      <a:pt x="87309" y="114110"/>
                      <a:pt x="56276" y="114110"/>
                    </a:cubicBezTo>
                    <a:cubicBezTo>
                      <a:pt x="25244" y="114110"/>
                      <a:pt x="0" y="89916"/>
                      <a:pt x="0" y="57055"/>
                    </a:cubicBezTo>
                    <a:cubicBezTo>
                      <a:pt x="0" y="24003"/>
                      <a:pt x="25244"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726"/>
                      <a:pt x="87878" y="77438"/>
                      <a:pt x="87878" y="57055"/>
                    </a:cubicBezTo>
                    <a:close/>
                  </a:path>
                </a:pathLst>
              </a:custGeom>
              <a:solidFill>
                <a:srgbClr val="FBBC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54"/>
              <p:cNvSpPr/>
              <p:nvPr/>
            </p:nvSpPr>
            <p:spPr>
              <a:xfrm>
                <a:off x="5404284" y="4682574"/>
                <a:ext cx="109515" cy="165449"/>
              </a:xfrm>
              <a:custGeom>
                <a:avLst/>
                <a:gdLst/>
                <a:ahLst/>
                <a:cxnLst/>
                <a:rect l="l" t="t" r="r" b="b"/>
                <a:pathLst>
                  <a:path w="109515" h="165449" extrusionOk="0">
                    <a:moveTo>
                      <a:pt x="109516" y="3524"/>
                    </a:moveTo>
                    <a:lnTo>
                      <a:pt x="109516" y="106013"/>
                    </a:lnTo>
                    <a:cubicBezTo>
                      <a:pt x="109516" y="148209"/>
                      <a:pt x="84652" y="165449"/>
                      <a:pt x="55232" y="165449"/>
                    </a:cubicBezTo>
                    <a:cubicBezTo>
                      <a:pt x="27521" y="165449"/>
                      <a:pt x="10819" y="146876"/>
                      <a:pt x="4555" y="131731"/>
                    </a:cubicBezTo>
                    <a:lnTo>
                      <a:pt x="26383" y="122682"/>
                    </a:lnTo>
                    <a:cubicBezTo>
                      <a:pt x="30273" y="132017"/>
                      <a:pt x="39764" y="142970"/>
                      <a:pt x="55138" y="142970"/>
                    </a:cubicBezTo>
                    <a:cubicBezTo>
                      <a:pt x="73928" y="142970"/>
                      <a:pt x="85696" y="131255"/>
                      <a:pt x="85696" y="109442"/>
                    </a:cubicBezTo>
                    <a:lnTo>
                      <a:pt x="85696" y="101251"/>
                    </a:lnTo>
                    <a:lnTo>
                      <a:pt x="84842" y="101251"/>
                    </a:lnTo>
                    <a:cubicBezTo>
                      <a:pt x="79242" y="108204"/>
                      <a:pt x="68424" y="114205"/>
                      <a:pt x="54758" y="114205"/>
                    </a:cubicBezTo>
                    <a:cubicBezTo>
                      <a:pt x="26193" y="114205"/>
                      <a:pt x="0" y="89345"/>
                      <a:pt x="0" y="57341"/>
                    </a:cubicBezTo>
                    <a:cubicBezTo>
                      <a:pt x="0" y="25146"/>
                      <a:pt x="26193" y="0"/>
                      <a:pt x="54758" y="0"/>
                    </a:cubicBezTo>
                    <a:cubicBezTo>
                      <a:pt x="68424" y="0"/>
                      <a:pt x="79242" y="6096"/>
                      <a:pt x="84842" y="12764"/>
                    </a:cubicBezTo>
                    <a:lnTo>
                      <a:pt x="85696" y="12764"/>
                    </a:lnTo>
                    <a:lnTo>
                      <a:pt x="85696" y="3524"/>
                    </a:lnTo>
                    <a:lnTo>
                      <a:pt x="109516" y="3524"/>
                    </a:lnTo>
                    <a:close/>
                    <a:moveTo>
                      <a:pt x="87404" y="57436"/>
                    </a:moveTo>
                    <a:cubicBezTo>
                      <a:pt x="87404" y="37338"/>
                      <a:pt x="74023" y="22574"/>
                      <a:pt x="56846" y="22574"/>
                    </a:cubicBezTo>
                    <a:cubicBezTo>
                      <a:pt x="39574" y="22574"/>
                      <a:pt x="25054" y="37243"/>
                      <a:pt x="25054" y="57436"/>
                    </a:cubicBezTo>
                    <a:cubicBezTo>
                      <a:pt x="25054" y="77343"/>
                      <a:pt x="39574" y="91821"/>
                      <a:pt x="56846" y="91821"/>
                    </a:cubicBezTo>
                    <a:cubicBezTo>
                      <a:pt x="74023" y="91821"/>
                      <a:pt x="87404" y="77343"/>
                      <a:pt x="87404" y="57436"/>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54"/>
              <p:cNvSpPr/>
              <p:nvPr/>
            </p:nvSpPr>
            <p:spPr>
              <a:xfrm>
                <a:off x="5532590" y="4625614"/>
                <a:ext cx="25148" cy="167830"/>
              </a:xfrm>
              <a:custGeom>
                <a:avLst/>
                <a:gdLst/>
                <a:ahLst/>
                <a:cxnLst/>
                <a:rect l="l" t="t" r="r" b="b"/>
                <a:pathLst>
                  <a:path w="25148" h="167830" extrusionOk="0">
                    <a:moveTo>
                      <a:pt x="25149" y="0"/>
                    </a:moveTo>
                    <a:lnTo>
                      <a:pt x="25149" y="167831"/>
                    </a:lnTo>
                    <a:lnTo>
                      <a:pt x="0" y="167831"/>
                    </a:lnTo>
                    <a:lnTo>
                      <a:pt x="0" y="0"/>
                    </a:lnTo>
                    <a:lnTo>
                      <a:pt x="25149" y="0"/>
                    </a:lnTo>
                    <a:close/>
                  </a:path>
                </a:pathLst>
              </a:custGeom>
              <a:solidFill>
                <a:srgbClr val="34A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54"/>
              <p:cNvSpPr/>
              <p:nvPr/>
            </p:nvSpPr>
            <p:spPr>
              <a:xfrm>
                <a:off x="5572354" y="4682764"/>
                <a:ext cx="104675" cy="114109"/>
              </a:xfrm>
              <a:custGeom>
                <a:avLst/>
                <a:gdLst/>
                <a:ahLst/>
                <a:cxnLst/>
                <a:rect l="l" t="t" r="r" b="b"/>
                <a:pathLst>
                  <a:path w="104675" h="114109" extrusionOk="0">
                    <a:moveTo>
                      <a:pt x="84082" y="75819"/>
                    </a:moveTo>
                    <a:lnTo>
                      <a:pt x="103537" y="88773"/>
                    </a:lnTo>
                    <a:cubicBezTo>
                      <a:pt x="97274" y="98108"/>
                      <a:pt x="82089" y="114110"/>
                      <a:pt x="55897" y="114110"/>
                    </a:cubicBezTo>
                    <a:cubicBezTo>
                      <a:pt x="23441" y="114110"/>
                      <a:pt x="0" y="89059"/>
                      <a:pt x="0" y="57055"/>
                    </a:cubicBezTo>
                    <a:cubicBezTo>
                      <a:pt x="0" y="23146"/>
                      <a:pt x="23630" y="0"/>
                      <a:pt x="53145" y="0"/>
                    </a:cubicBezTo>
                    <a:cubicBezTo>
                      <a:pt x="82754" y="0"/>
                      <a:pt x="97274" y="23527"/>
                      <a:pt x="102019" y="36290"/>
                    </a:cubicBezTo>
                    <a:lnTo>
                      <a:pt x="104676" y="42767"/>
                    </a:lnTo>
                    <a:lnTo>
                      <a:pt x="28280" y="74390"/>
                    </a:lnTo>
                    <a:cubicBezTo>
                      <a:pt x="34164" y="85820"/>
                      <a:pt x="43180" y="91726"/>
                      <a:pt x="55992" y="91726"/>
                    </a:cubicBezTo>
                    <a:cubicBezTo>
                      <a:pt x="68708" y="91631"/>
                      <a:pt x="77629" y="85344"/>
                      <a:pt x="84082" y="75819"/>
                    </a:cubicBezTo>
                    <a:close/>
                    <a:moveTo>
                      <a:pt x="24200" y="55245"/>
                    </a:moveTo>
                    <a:lnTo>
                      <a:pt x="75257" y="34100"/>
                    </a:lnTo>
                    <a:cubicBezTo>
                      <a:pt x="72410" y="26956"/>
                      <a:pt x="63963" y="22003"/>
                      <a:pt x="53999" y="22003"/>
                    </a:cubicBezTo>
                    <a:cubicBezTo>
                      <a:pt x="41282" y="22003"/>
                      <a:pt x="23535" y="33242"/>
                      <a:pt x="24200" y="55245"/>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1" name="Google Shape;481;p54"/>
          <p:cNvSpPr/>
          <p:nvPr/>
        </p:nvSpPr>
        <p:spPr>
          <a:xfrm>
            <a:off x="7562700" y="146100"/>
            <a:ext cx="1211700" cy="223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482" name="Google Shape;482;p54"/>
          <p:cNvSpPr txBox="1">
            <a:spLocks noGrp="1"/>
          </p:cNvSpPr>
          <p:nvPr>
            <p:ph type="sldNum" idx="12"/>
          </p:nvPr>
        </p:nvSpPr>
        <p:spPr>
          <a:xfrm>
            <a:off x="8556784" y="4749851"/>
            <a:ext cx="548700" cy="393600"/>
          </a:xfrm>
          <a:prstGeom prst="rect">
            <a:avLst/>
          </a:prstGeom>
        </p:spPr>
        <p:txBody>
          <a:bodyPr spcFirstLastPara="1" wrap="square" lIns="91425" tIns="0" rIns="91425" bIns="0" anchor="t"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1b Title - Text and image horizontal">
  <p:cSld name="BLANK_1_2">
    <p:spTree>
      <p:nvGrpSpPr>
        <p:cNvPr id="1" name="Shape 483"/>
        <p:cNvGrpSpPr/>
        <p:nvPr/>
      </p:nvGrpSpPr>
      <p:grpSpPr>
        <a:xfrm>
          <a:off x="0" y="0"/>
          <a:ext cx="0" cy="0"/>
          <a:chOff x="0" y="0"/>
          <a:chExt cx="0" cy="0"/>
        </a:xfrm>
      </p:grpSpPr>
      <p:sp>
        <p:nvSpPr>
          <p:cNvPr id="484" name="Google Shape;484;p55"/>
          <p:cNvSpPr txBox="1">
            <a:spLocks noGrp="1"/>
          </p:cNvSpPr>
          <p:nvPr>
            <p:ph type="title"/>
          </p:nvPr>
        </p:nvSpPr>
        <p:spPr>
          <a:xfrm>
            <a:off x="3227700" y="1009125"/>
            <a:ext cx="5458800" cy="13086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4000"/>
              <a:buNone/>
              <a:defRPr sz="4000"/>
            </a:lvl1pPr>
            <a:lvl2pPr lvl="1">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2pPr>
            <a:lvl3pPr lvl="2">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3pPr>
            <a:lvl4pPr lvl="3">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4pPr>
            <a:lvl5pPr lvl="4">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5pPr>
            <a:lvl6pPr lvl="5">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6pPr>
            <a:lvl7pPr lvl="6">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7pPr>
            <a:lvl8pPr lvl="7">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8pPr>
            <a:lvl9pPr lvl="8">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9pPr>
          </a:lstStyle>
          <a:p>
            <a:endParaRPr/>
          </a:p>
        </p:txBody>
      </p:sp>
      <p:sp>
        <p:nvSpPr>
          <p:cNvPr id="485" name="Google Shape;485;p55"/>
          <p:cNvSpPr txBox="1">
            <a:spLocks noGrp="1"/>
          </p:cNvSpPr>
          <p:nvPr>
            <p:ph type="subTitle" idx="1"/>
          </p:nvPr>
        </p:nvSpPr>
        <p:spPr>
          <a:xfrm>
            <a:off x="5998500" y="2613762"/>
            <a:ext cx="2688300" cy="7527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6" name="Google Shape;486;p55"/>
          <p:cNvSpPr txBox="1">
            <a:spLocks noGrp="1"/>
          </p:cNvSpPr>
          <p:nvPr>
            <p:ph type="subTitle" idx="2"/>
          </p:nvPr>
        </p:nvSpPr>
        <p:spPr>
          <a:xfrm>
            <a:off x="3227700" y="2613724"/>
            <a:ext cx="2688300" cy="7527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7" name="Google Shape;487;p55"/>
          <p:cNvSpPr>
            <a:spLocks noGrp="1"/>
          </p:cNvSpPr>
          <p:nvPr>
            <p:ph type="pic" idx="3"/>
          </p:nvPr>
        </p:nvSpPr>
        <p:spPr>
          <a:xfrm>
            <a:off x="0" y="3609800"/>
            <a:ext cx="9144000" cy="1533600"/>
          </a:xfrm>
          <a:prstGeom prst="rect">
            <a:avLst/>
          </a:prstGeom>
          <a:noFill/>
          <a:ln>
            <a:noFill/>
          </a:ln>
        </p:spPr>
      </p:sp>
      <p:grpSp>
        <p:nvGrpSpPr>
          <p:cNvPr id="488" name="Google Shape;488;p55"/>
          <p:cNvGrpSpPr/>
          <p:nvPr/>
        </p:nvGrpSpPr>
        <p:grpSpPr>
          <a:xfrm>
            <a:off x="457102" y="457195"/>
            <a:ext cx="1532637" cy="202797"/>
            <a:chOff x="4965272" y="4619519"/>
            <a:chExt cx="1726915" cy="228504"/>
          </a:xfrm>
        </p:grpSpPr>
        <p:grpSp>
          <p:nvGrpSpPr>
            <p:cNvPr id="489" name="Google Shape;489;p55"/>
            <p:cNvGrpSpPr/>
            <p:nvPr/>
          </p:nvGrpSpPr>
          <p:grpSpPr>
            <a:xfrm>
              <a:off x="5743461" y="4634759"/>
              <a:ext cx="948726" cy="205929"/>
              <a:chOff x="5743461" y="4634759"/>
              <a:chExt cx="948726" cy="205929"/>
            </a:xfrm>
          </p:grpSpPr>
          <p:sp>
            <p:nvSpPr>
              <p:cNvPr id="490" name="Google Shape;490;p55"/>
              <p:cNvSpPr/>
              <p:nvPr/>
            </p:nvSpPr>
            <p:spPr>
              <a:xfrm>
                <a:off x="5743461" y="4636568"/>
                <a:ext cx="127072" cy="156972"/>
              </a:xfrm>
              <a:custGeom>
                <a:avLst/>
                <a:gdLst/>
                <a:ahLst/>
                <a:cxnLst/>
                <a:rect l="l" t="t" r="r" b="b"/>
                <a:pathLst>
                  <a:path w="127072" h="156972" extrusionOk="0">
                    <a:moveTo>
                      <a:pt x="0" y="156877"/>
                    </a:moveTo>
                    <a:lnTo>
                      <a:pt x="0" y="0"/>
                    </a:lnTo>
                    <a:lnTo>
                      <a:pt x="47830" y="0"/>
                    </a:lnTo>
                    <a:cubicBezTo>
                      <a:pt x="71650" y="0"/>
                      <a:pt x="90915" y="7239"/>
                      <a:pt x="105340" y="21717"/>
                    </a:cubicBezTo>
                    <a:cubicBezTo>
                      <a:pt x="119860" y="36195"/>
                      <a:pt x="127073" y="55055"/>
                      <a:pt x="127073" y="78486"/>
                    </a:cubicBezTo>
                    <a:cubicBezTo>
                      <a:pt x="127073" y="102013"/>
                      <a:pt x="119860" y="120968"/>
                      <a:pt x="105340" y="135350"/>
                    </a:cubicBezTo>
                    <a:cubicBezTo>
                      <a:pt x="90820" y="149733"/>
                      <a:pt x="71650" y="156972"/>
                      <a:pt x="47830" y="156972"/>
                    </a:cubicBezTo>
                    <a:lnTo>
                      <a:pt x="0" y="156972"/>
                    </a:lnTo>
                    <a:close/>
                    <a:moveTo>
                      <a:pt x="20119" y="19241"/>
                    </a:moveTo>
                    <a:lnTo>
                      <a:pt x="20119" y="137541"/>
                    </a:lnTo>
                    <a:lnTo>
                      <a:pt x="47830" y="137541"/>
                    </a:lnTo>
                    <a:cubicBezTo>
                      <a:pt x="66051" y="137541"/>
                      <a:pt x="80381" y="132302"/>
                      <a:pt x="90820" y="121920"/>
                    </a:cubicBezTo>
                    <a:cubicBezTo>
                      <a:pt x="101259" y="111443"/>
                      <a:pt x="106574" y="96965"/>
                      <a:pt x="106574" y="78391"/>
                    </a:cubicBezTo>
                    <a:cubicBezTo>
                      <a:pt x="106574" y="60008"/>
                      <a:pt x="101354" y="45530"/>
                      <a:pt x="90820" y="35052"/>
                    </a:cubicBezTo>
                    <a:cubicBezTo>
                      <a:pt x="80381" y="24575"/>
                      <a:pt x="66051" y="19241"/>
                      <a:pt x="47830" y="19241"/>
                    </a:cubicBezTo>
                    <a:lnTo>
                      <a:pt x="20119" y="19241"/>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55"/>
              <p:cNvSpPr/>
              <p:nvPr/>
            </p:nvSpPr>
            <p:spPr>
              <a:xfrm>
                <a:off x="5884484"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3" y="0"/>
                      <a:pt x="81235" y="5143"/>
                      <a:pt x="90631" y="15430"/>
                    </a:cubicBezTo>
                    <a:cubicBezTo>
                      <a:pt x="100026" y="25717"/>
                      <a:pt x="104676" y="40196"/>
                      <a:pt x="104676" y="58674"/>
                    </a:cubicBezTo>
                    <a:lnTo>
                      <a:pt x="104486" y="60865"/>
                    </a:lnTo>
                    <a:lnTo>
                      <a:pt x="20499" y="60865"/>
                    </a:lnTo>
                    <a:cubicBezTo>
                      <a:pt x="20783" y="71342"/>
                      <a:pt x="24295" y="79820"/>
                      <a:pt x="30938" y="86297"/>
                    </a:cubicBezTo>
                    <a:cubicBezTo>
                      <a:pt x="37676" y="92678"/>
                      <a:pt x="45647" y="95917"/>
                      <a:pt x="54948" y="95917"/>
                    </a:cubicBezTo>
                    <a:cubicBezTo>
                      <a:pt x="67759" y="95917"/>
                      <a:pt x="77819" y="89535"/>
                      <a:pt x="85031" y="76676"/>
                    </a:cubicBezTo>
                    <a:lnTo>
                      <a:pt x="102968" y="85439"/>
                    </a:lnTo>
                    <a:cubicBezTo>
                      <a:pt x="98128" y="94488"/>
                      <a:pt x="91485" y="101537"/>
                      <a:pt x="83038" y="106680"/>
                    </a:cubicBezTo>
                    <a:cubicBezTo>
                      <a:pt x="74497" y="111728"/>
                      <a:pt x="64912" y="114300"/>
                      <a:pt x="54094" y="114300"/>
                    </a:cubicBezTo>
                    <a:close/>
                    <a:moveTo>
                      <a:pt x="22017" y="44196"/>
                    </a:moveTo>
                    <a:lnTo>
                      <a:pt x="83323" y="44196"/>
                    </a:lnTo>
                    <a:cubicBezTo>
                      <a:pt x="82754" y="36766"/>
                      <a:pt x="79717" y="30575"/>
                      <a:pt x="74213" y="25717"/>
                    </a:cubicBezTo>
                    <a:cubicBezTo>
                      <a:pt x="68708" y="20860"/>
                      <a:pt x="61401" y="18383"/>
                      <a:pt x="52291" y="18383"/>
                    </a:cubicBezTo>
                    <a:cubicBezTo>
                      <a:pt x="44698" y="18383"/>
                      <a:pt x="38245" y="20765"/>
                      <a:pt x="32741" y="25432"/>
                    </a:cubicBezTo>
                    <a:cubicBezTo>
                      <a:pt x="27331" y="30099"/>
                      <a:pt x="23725" y="36385"/>
                      <a:pt x="22017" y="44196"/>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55"/>
              <p:cNvSpPr/>
              <p:nvPr/>
            </p:nvSpPr>
            <p:spPr>
              <a:xfrm>
                <a:off x="6000927"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4" y="0"/>
                      <a:pt x="81235" y="5143"/>
                      <a:pt x="90631" y="15430"/>
                    </a:cubicBezTo>
                    <a:cubicBezTo>
                      <a:pt x="100026" y="25717"/>
                      <a:pt x="104676" y="40196"/>
                      <a:pt x="104676" y="58674"/>
                    </a:cubicBezTo>
                    <a:lnTo>
                      <a:pt x="104486" y="60865"/>
                    </a:lnTo>
                    <a:lnTo>
                      <a:pt x="20404" y="60865"/>
                    </a:lnTo>
                    <a:cubicBezTo>
                      <a:pt x="20688" y="71342"/>
                      <a:pt x="24200" y="79820"/>
                      <a:pt x="30843" y="86297"/>
                    </a:cubicBezTo>
                    <a:cubicBezTo>
                      <a:pt x="37581" y="92678"/>
                      <a:pt x="45553" y="95917"/>
                      <a:pt x="54853" y="95917"/>
                    </a:cubicBezTo>
                    <a:cubicBezTo>
                      <a:pt x="67665" y="95917"/>
                      <a:pt x="77724" y="89535"/>
                      <a:pt x="84937" y="76676"/>
                    </a:cubicBezTo>
                    <a:lnTo>
                      <a:pt x="102873" y="85439"/>
                    </a:lnTo>
                    <a:cubicBezTo>
                      <a:pt x="98033" y="94488"/>
                      <a:pt x="91390" y="101537"/>
                      <a:pt x="82944" y="106680"/>
                    </a:cubicBezTo>
                    <a:cubicBezTo>
                      <a:pt x="74497" y="111728"/>
                      <a:pt x="64817" y="114300"/>
                      <a:pt x="54094" y="114300"/>
                    </a:cubicBezTo>
                    <a:close/>
                    <a:moveTo>
                      <a:pt x="22017" y="44196"/>
                    </a:moveTo>
                    <a:lnTo>
                      <a:pt x="83323" y="44196"/>
                    </a:lnTo>
                    <a:cubicBezTo>
                      <a:pt x="82754" y="36766"/>
                      <a:pt x="79717" y="30575"/>
                      <a:pt x="74308" y="25717"/>
                    </a:cubicBezTo>
                    <a:cubicBezTo>
                      <a:pt x="68803" y="20860"/>
                      <a:pt x="61496" y="18383"/>
                      <a:pt x="52385" y="18383"/>
                    </a:cubicBezTo>
                    <a:cubicBezTo>
                      <a:pt x="44793" y="18383"/>
                      <a:pt x="38340" y="20765"/>
                      <a:pt x="32836" y="25432"/>
                    </a:cubicBezTo>
                    <a:cubicBezTo>
                      <a:pt x="27332" y="30099"/>
                      <a:pt x="23725" y="36385"/>
                      <a:pt x="22017" y="44196"/>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55"/>
              <p:cNvSpPr/>
              <p:nvPr/>
            </p:nvSpPr>
            <p:spPr>
              <a:xfrm>
                <a:off x="6122401" y="4682574"/>
                <a:ext cx="107333" cy="158114"/>
              </a:xfrm>
              <a:custGeom>
                <a:avLst/>
                <a:gdLst/>
                <a:ahLst/>
                <a:cxnLst/>
                <a:rect l="l" t="t" r="r" b="b"/>
                <a:pathLst>
                  <a:path w="107333" h="158114" extrusionOk="0">
                    <a:moveTo>
                      <a:pt x="56561" y="114300"/>
                    </a:moveTo>
                    <a:cubicBezTo>
                      <a:pt x="48684" y="114300"/>
                      <a:pt x="41567" y="112586"/>
                      <a:pt x="35113" y="109252"/>
                    </a:cubicBezTo>
                    <a:cubicBezTo>
                      <a:pt x="28660" y="105918"/>
                      <a:pt x="23630" y="101441"/>
                      <a:pt x="20119" y="95917"/>
                    </a:cubicBezTo>
                    <a:lnTo>
                      <a:pt x="19265" y="95917"/>
                    </a:lnTo>
                    <a:lnTo>
                      <a:pt x="20119" y="110776"/>
                    </a:lnTo>
                    <a:lnTo>
                      <a:pt x="20119" y="158115"/>
                    </a:lnTo>
                    <a:lnTo>
                      <a:pt x="0" y="158115"/>
                    </a:lnTo>
                    <a:lnTo>
                      <a:pt x="0" y="3524"/>
                    </a:lnTo>
                    <a:lnTo>
                      <a:pt x="19170" y="3524"/>
                    </a:lnTo>
                    <a:lnTo>
                      <a:pt x="19170" y="18383"/>
                    </a:lnTo>
                    <a:lnTo>
                      <a:pt x="20024" y="18383"/>
                    </a:lnTo>
                    <a:cubicBezTo>
                      <a:pt x="23536" y="12859"/>
                      <a:pt x="28470" y="8382"/>
                      <a:pt x="35019" y="5048"/>
                    </a:cubicBezTo>
                    <a:cubicBezTo>
                      <a:pt x="41472" y="1715"/>
                      <a:pt x="48684" y="0"/>
                      <a:pt x="56466" y="0"/>
                    </a:cubicBezTo>
                    <a:cubicBezTo>
                      <a:pt x="70606" y="0"/>
                      <a:pt x="82564" y="5524"/>
                      <a:pt x="92244" y="16669"/>
                    </a:cubicBezTo>
                    <a:cubicBezTo>
                      <a:pt x="102303" y="27908"/>
                      <a:pt x="107333" y="41434"/>
                      <a:pt x="107333" y="57150"/>
                    </a:cubicBezTo>
                    <a:cubicBezTo>
                      <a:pt x="107333" y="73057"/>
                      <a:pt x="102303" y="86582"/>
                      <a:pt x="92244" y="97631"/>
                    </a:cubicBezTo>
                    <a:cubicBezTo>
                      <a:pt x="82564" y="108776"/>
                      <a:pt x="70606" y="114300"/>
                      <a:pt x="56561" y="114300"/>
                    </a:cubicBezTo>
                    <a:close/>
                    <a:moveTo>
                      <a:pt x="53240" y="95917"/>
                    </a:moveTo>
                    <a:cubicBezTo>
                      <a:pt x="62825" y="95917"/>
                      <a:pt x="70891" y="92297"/>
                      <a:pt x="77439" y="84963"/>
                    </a:cubicBezTo>
                    <a:cubicBezTo>
                      <a:pt x="83987" y="77819"/>
                      <a:pt x="87309" y="68485"/>
                      <a:pt x="87309" y="57150"/>
                    </a:cubicBezTo>
                    <a:cubicBezTo>
                      <a:pt x="87309" y="45910"/>
                      <a:pt x="84082" y="36671"/>
                      <a:pt x="77439" y="29337"/>
                    </a:cubicBezTo>
                    <a:cubicBezTo>
                      <a:pt x="70891" y="22003"/>
                      <a:pt x="62825" y="18383"/>
                      <a:pt x="53240" y="18383"/>
                    </a:cubicBezTo>
                    <a:cubicBezTo>
                      <a:pt x="43465" y="18383"/>
                      <a:pt x="35303" y="22003"/>
                      <a:pt x="28755" y="29337"/>
                    </a:cubicBezTo>
                    <a:cubicBezTo>
                      <a:pt x="22397" y="36671"/>
                      <a:pt x="19170" y="45910"/>
                      <a:pt x="19170" y="57150"/>
                    </a:cubicBezTo>
                    <a:cubicBezTo>
                      <a:pt x="19170" y="68580"/>
                      <a:pt x="22397" y="77915"/>
                      <a:pt x="28755" y="85154"/>
                    </a:cubicBezTo>
                    <a:cubicBezTo>
                      <a:pt x="35398" y="92393"/>
                      <a:pt x="43465" y="95917"/>
                      <a:pt x="53240" y="95917"/>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55"/>
              <p:cNvSpPr/>
              <p:nvPr/>
            </p:nvSpPr>
            <p:spPr>
              <a:xfrm>
                <a:off x="6251371" y="4636568"/>
                <a:ext cx="149848" cy="156876"/>
              </a:xfrm>
              <a:custGeom>
                <a:avLst/>
                <a:gdLst/>
                <a:ahLst/>
                <a:cxnLst/>
                <a:rect l="l" t="t" r="r" b="b"/>
                <a:pathLst>
                  <a:path w="149848" h="156876" extrusionOk="0">
                    <a:moveTo>
                      <a:pt x="20119" y="156877"/>
                    </a:moveTo>
                    <a:lnTo>
                      <a:pt x="0" y="156877"/>
                    </a:lnTo>
                    <a:lnTo>
                      <a:pt x="0" y="0"/>
                    </a:lnTo>
                    <a:lnTo>
                      <a:pt x="20119" y="0"/>
                    </a:lnTo>
                    <a:lnTo>
                      <a:pt x="74497" y="95536"/>
                    </a:lnTo>
                    <a:lnTo>
                      <a:pt x="75351" y="95536"/>
                    </a:lnTo>
                    <a:lnTo>
                      <a:pt x="129730" y="0"/>
                    </a:lnTo>
                    <a:lnTo>
                      <a:pt x="149849" y="0"/>
                    </a:lnTo>
                    <a:lnTo>
                      <a:pt x="149849" y="156877"/>
                    </a:lnTo>
                    <a:lnTo>
                      <a:pt x="129730" y="156877"/>
                    </a:lnTo>
                    <a:lnTo>
                      <a:pt x="129730" y="63722"/>
                    </a:lnTo>
                    <a:lnTo>
                      <a:pt x="130584" y="37433"/>
                    </a:lnTo>
                    <a:lnTo>
                      <a:pt x="129730" y="37433"/>
                    </a:lnTo>
                    <a:lnTo>
                      <a:pt x="80856" y="123539"/>
                    </a:lnTo>
                    <a:lnTo>
                      <a:pt x="69088" y="123539"/>
                    </a:lnTo>
                    <a:lnTo>
                      <a:pt x="20214" y="37433"/>
                    </a:lnTo>
                    <a:lnTo>
                      <a:pt x="19360" y="37433"/>
                    </a:lnTo>
                    <a:lnTo>
                      <a:pt x="20214" y="63722"/>
                    </a:lnTo>
                    <a:lnTo>
                      <a:pt x="20214" y="156877"/>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55"/>
              <p:cNvSpPr/>
              <p:nvPr/>
            </p:nvSpPr>
            <p:spPr>
              <a:xfrm>
                <a:off x="6425515" y="4634759"/>
                <a:ext cx="28470" cy="158686"/>
              </a:xfrm>
              <a:custGeom>
                <a:avLst/>
                <a:gdLst/>
                <a:ahLst/>
                <a:cxnLst/>
                <a:rect l="l" t="t" r="r" b="b"/>
                <a:pathLst>
                  <a:path w="28470" h="158686" extrusionOk="0">
                    <a:moveTo>
                      <a:pt x="28470" y="14287"/>
                    </a:moveTo>
                    <a:cubicBezTo>
                      <a:pt x="28470" y="18193"/>
                      <a:pt x="27047" y="21622"/>
                      <a:pt x="24295" y="24384"/>
                    </a:cubicBezTo>
                    <a:cubicBezTo>
                      <a:pt x="21543" y="27146"/>
                      <a:pt x="18221" y="28575"/>
                      <a:pt x="14235" y="28575"/>
                    </a:cubicBezTo>
                    <a:cubicBezTo>
                      <a:pt x="10249" y="28575"/>
                      <a:pt x="6928" y="27146"/>
                      <a:pt x="4176" y="24384"/>
                    </a:cubicBezTo>
                    <a:cubicBezTo>
                      <a:pt x="1424" y="21622"/>
                      <a:pt x="0" y="18288"/>
                      <a:pt x="0" y="14287"/>
                    </a:cubicBezTo>
                    <a:cubicBezTo>
                      <a:pt x="0" y="10287"/>
                      <a:pt x="1424" y="6953"/>
                      <a:pt x="4176" y="4191"/>
                    </a:cubicBezTo>
                    <a:cubicBezTo>
                      <a:pt x="6928" y="1429"/>
                      <a:pt x="10249" y="0"/>
                      <a:pt x="14235" y="0"/>
                    </a:cubicBezTo>
                    <a:cubicBezTo>
                      <a:pt x="18221" y="0"/>
                      <a:pt x="21543" y="1429"/>
                      <a:pt x="24295" y="4191"/>
                    </a:cubicBezTo>
                    <a:cubicBezTo>
                      <a:pt x="27047" y="6953"/>
                      <a:pt x="28470" y="10287"/>
                      <a:pt x="28470" y="14287"/>
                    </a:cubicBezTo>
                    <a:close/>
                    <a:moveTo>
                      <a:pt x="24390" y="51340"/>
                    </a:moveTo>
                    <a:lnTo>
                      <a:pt x="24390" y="158687"/>
                    </a:lnTo>
                    <a:lnTo>
                      <a:pt x="4271" y="158687"/>
                    </a:lnTo>
                    <a:lnTo>
                      <a:pt x="4271" y="51340"/>
                    </a:lnTo>
                    <a:lnTo>
                      <a:pt x="24390" y="51340"/>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55"/>
              <p:cNvSpPr/>
              <p:nvPr/>
            </p:nvSpPr>
            <p:spPr>
              <a:xfrm>
                <a:off x="6473630" y="4682574"/>
                <a:ext cx="94806" cy="110775"/>
              </a:xfrm>
              <a:custGeom>
                <a:avLst/>
                <a:gdLst/>
                <a:ahLst/>
                <a:cxnLst/>
                <a:rect l="l" t="t" r="r" b="b"/>
                <a:pathLst>
                  <a:path w="94806" h="110775" extrusionOk="0">
                    <a:moveTo>
                      <a:pt x="95" y="3524"/>
                    </a:moveTo>
                    <a:lnTo>
                      <a:pt x="19265" y="3524"/>
                    </a:lnTo>
                    <a:lnTo>
                      <a:pt x="19265" y="18383"/>
                    </a:lnTo>
                    <a:lnTo>
                      <a:pt x="20119" y="18383"/>
                    </a:lnTo>
                    <a:cubicBezTo>
                      <a:pt x="23156" y="13145"/>
                      <a:pt x="27901" y="8763"/>
                      <a:pt x="34164" y="5239"/>
                    </a:cubicBezTo>
                    <a:cubicBezTo>
                      <a:pt x="40428" y="1715"/>
                      <a:pt x="47071" y="0"/>
                      <a:pt x="53904" y="0"/>
                    </a:cubicBezTo>
                    <a:cubicBezTo>
                      <a:pt x="67000" y="0"/>
                      <a:pt x="77060" y="3715"/>
                      <a:pt x="84177" y="11240"/>
                    </a:cubicBezTo>
                    <a:cubicBezTo>
                      <a:pt x="91200" y="18764"/>
                      <a:pt x="94806" y="29432"/>
                      <a:pt x="94806" y="43339"/>
                    </a:cubicBezTo>
                    <a:lnTo>
                      <a:pt x="94806" y="110776"/>
                    </a:lnTo>
                    <a:lnTo>
                      <a:pt x="74687" y="110776"/>
                    </a:lnTo>
                    <a:lnTo>
                      <a:pt x="74687" y="44577"/>
                    </a:lnTo>
                    <a:cubicBezTo>
                      <a:pt x="74213" y="27051"/>
                      <a:pt x="65482" y="18288"/>
                      <a:pt x="48305" y="18288"/>
                    </a:cubicBezTo>
                    <a:cubicBezTo>
                      <a:pt x="40333" y="18288"/>
                      <a:pt x="33595" y="21527"/>
                      <a:pt x="28186" y="28004"/>
                    </a:cubicBezTo>
                    <a:cubicBezTo>
                      <a:pt x="22776" y="34481"/>
                      <a:pt x="20119" y="42291"/>
                      <a:pt x="20119" y="51340"/>
                    </a:cubicBezTo>
                    <a:lnTo>
                      <a:pt x="20119" y="110681"/>
                    </a:lnTo>
                    <a:lnTo>
                      <a:pt x="0" y="110681"/>
                    </a:lnTo>
                    <a:lnTo>
                      <a:pt x="0" y="3524"/>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55"/>
              <p:cNvSpPr/>
              <p:nvPr/>
            </p:nvSpPr>
            <p:spPr>
              <a:xfrm>
                <a:off x="6584759" y="4636568"/>
                <a:ext cx="107428" cy="160305"/>
              </a:xfrm>
              <a:custGeom>
                <a:avLst/>
                <a:gdLst/>
                <a:ahLst/>
                <a:cxnLst/>
                <a:rect l="l" t="t" r="r" b="b"/>
                <a:pathLst>
                  <a:path w="107428" h="160305" extrusionOk="0">
                    <a:moveTo>
                      <a:pt x="50772" y="160306"/>
                    </a:moveTo>
                    <a:cubicBezTo>
                      <a:pt x="36822" y="160306"/>
                      <a:pt x="24769" y="154781"/>
                      <a:pt x="14805" y="143637"/>
                    </a:cubicBezTo>
                    <a:cubicBezTo>
                      <a:pt x="4935" y="132398"/>
                      <a:pt x="0" y="118872"/>
                      <a:pt x="0" y="103156"/>
                    </a:cubicBezTo>
                    <a:cubicBezTo>
                      <a:pt x="0" y="87440"/>
                      <a:pt x="4935" y="73914"/>
                      <a:pt x="14805" y="62675"/>
                    </a:cubicBezTo>
                    <a:cubicBezTo>
                      <a:pt x="24864" y="51530"/>
                      <a:pt x="36822" y="46006"/>
                      <a:pt x="50772" y="46006"/>
                    </a:cubicBezTo>
                    <a:cubicBezTo>
                      <a:pt x="58649" y="46006"/>
                      <a:pt x="65767" y="47720"/>
                      <a:pt x="72315" y="51054"/>
                    </a:cubicBezTo>
                    <a:cubicBezTo>
                      <a:pt x="78768" y="54388"/>
                      <a:pt x="83798" y="58865"/>
                      <a:pt x="87309" y="64389"/>
                    </a:cubicBezTo>
                    <a:lnTo>
                      <a:pt x="88163" y="64389"/>
                    </a:lnTo>
                    <a:lnTo>
                      <a:pt x="87309" y="49530"/>
                    </a:lnTo>
                    <a:lnTo>
                      <a:pt x="87309" y="0"/>
                    </a:lnTo>
                    <a:lnTo>
                      <a:pt x="107428" y="0"/>
                    </a:lnTo>
                    <a:lnTo>
                      <a:pt x="107428" y="156877"/>
                    </a:lnTo>
                    <a:lnTo>
                      <a:pt x="88258" y="156877"/>
                    </a:lnTo>
                    <a:lnTo>
                      <a:pt x="88258" y="142018"/>
                    </a:lnTo>
                    <a:lnTo>
                      <a:pt x="87404" y="142018"/>
                    </a:lnTo>
                    <a:cubicBezTo>
                      <a:pt x="83893" y="147542"/>
                      <a:pt x="78958" y="152019"/>
                      <a:pt x="72410" y="155353"/>
                    </a:cubicBezTo>
                    <a:cubicBezTo>
                      <a:pt x="65861" y="158687"/>
                      <a:pt x="58649" y="160306"/>
                      <a:pt x="50772" y="160306"/>
                    </a:cubicBezTo>
                    <a:close/>
                    <a:moveTo>
                      <a:pt x="54094" y="141923"/>
                    </a:moveTo>
                    <a:cubicBezTo>
                      <a:pt x="63963" y="141923"/>
                      <a:pt x="72030" y="138303"/>
                      <a:pt x="78293" y="131159"/>
                    </a:cubicBezTo>
                    <a:cubicBezTo>
                      <a:pt x="84842" y="124016"/>
                      <a:pt x="88163" y="114681"/>
                      <a:pt x="88163" y="103156"/>
                    </a:cubicBezTo>
                    <a:cubicBezTo>
                      <a:pt x="88163" y="91916"/>
                      <a:pt x="84842" y="82677"/>
                      <a:pt x="78293" y="75343"/>
                    </a:cubicBezTo>
                    <a:cubicBezTo>
                      <a:pt x="71935" y="68009"/>
                      <a:pt x="63774" y="64389"/>
                      <a:pt x="54094" y="64389"/>
                    </a:cubicBezTo>
                    <a:cubicBezTo>
                      <a:pt x="44509" y="64389"/>
                      <a:pt x="36442" y="68009"/>
                      <a:pt x="29894" y="75343"/>
                    </a:cubicBezTo>
                    <a:cubicBezTo>
                      <a:pt x="23346" y="82677"/>
                      <a:pt x="20024" y="91916"/>
                      <a:pt x="20024" y="103156"/>
                    </a:cubicBezTo>
                    <a:cubicBezTo>
                      <a:pt x="20024" y="114586"/>
                      <a:pt x="23346" y="123825"/>
                      <a:pt x="29894" y="130969"/>
                    </a:cubicBezTo>
                    <a:cubicBezTo>
                      <a:pt x="36347" y="138303"/>
                      <a:pt x="44414" y="141923"/>
                      <a:pt x="54094" y="141923"/>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8" name="Google Shape;498;p55"/>
            <p:cNvGrpSpPr/>
            <p:nvPr/>
          </p:nvGrpSpPr>
          <p:grpSpPr>
            <a:xfrm>
              <a:off x="4965272" y="4619519"/>
              <a:ext cx="711757" cy="228504"/>
              <a:chOff x="4965272" y="4619519"/>
              <a:chExt cx="711757" cy="228504"/>
            </a:xfrm>
          </p:grpSpPr>
          <p:sp>
            <p:nvSpPr>
              <p:cNvPr id="499" name="Google Shape;499;p55"/>
              <p:cNvSpPr/>
              <p:nvPr/>
            </p:nvSpPr>
            <p:spPr>
              <a:xfrm>
                <a:off x="4965272" y="4619519"/>
                <a:ext cx="173004" cy="177355"/>
              </a:xfrm>
              <a:custGeom>
                <a:avLst/>
                <a:gdLst/>
                <a:ahLst/>
                <a:cxnLst/>
                <a:rect l="l" t="t" r="r" b="b"/>
                <a:pathLst>
                  <a:path w="173004" h="177355" extrusionOk="0">
                    <a:moveTo>
                      <a:pt x="90061" y="177356"/>
                    </a:moveTo>
                    <a:cubicBezTo>
                      <a:pt x="41092" y="177356"/>
                      <a:pt x="0" y="137541"/>
                      <a:pt x="0" y="88678"/>
                    </a:cubicBezTo>
                    <a:cubicBezTo>
                      <a:pt x="0" y="39815"/>
                      <a:pt x="41092" y="0"/>
                      <a:pt x="90061" y="0"/>
                    </a:cubicBezTo>
                    <a:cubicBezTo>
                      <a:pt x="117108" y="0"/>
                      <a:pt x="136373" y="10573"/>
                      <a:pt x="150893" y="24479"/>
                    </a:cubicBezTo>
                    <a:lnTo>
                      <a:pt x="133811" y="41529"/>
                    </a:lnTo>
                    <a:cubicBezTo>
                      <a:pt x="123371" y="31814"/>
                      <a:pt x="109326" y="24194"/>
                      <a:pt x="90061" y="24194"/>
                    </a:cubicBezTo>
                    <a:cubicBezTo>
                      <a:pt x="54378" y="24194"/>
                      <a:pt x="26383" y="52959"/>
                      <a:pt x="26383" y="88678"/>
                    </a:cubicBezTo>
                    <a:cubicBezTo>
                      <a:pt x="26383" y="124397"/>
                      <a:pt x="54283" y="153162"/>
                      <a:pt x="90061" y="153162"/>
                    </a:cubicBezTo>
                    <a:cubicBezTo>
                      <a:pt x="113217" y="153162"/>
                      <a:pt x="126408" y="143828"/>
                      <a:pt x="134854" y="135446"/>
                    </a:cubicBezTo>
                    <a:cubicBezTo>
                      <a:pt x="141782" y="128492"/>
                      <a:pt x="146338" y="118586"/>
                      <a:pt x="148046" y="104966"/>
                    </a:cubicBezTo>
                    <a:lnTo>
                      <a:pt x="90061" y="104966"/>
                    </a:lnTo>
                    <a:lnTo>
                      <a:pt x="90061" y="80677"/>
                    </a:lnTo>
                    <a:lnTo>
                      <a:pt x="171676" y="80677"/>
                    </a:lnTo>
                    <a:cubicBezTo>
                      <a:pt x="172530" y="84963"/>
                      <a:pt x="173005" y="90202"/>
                      <a:pt x="173005" y="95822"/>
                    </a:cubicBezTo>
                    <a:cubicBezTo>
                      <a:pt x="173005" y="114014"/>
                      <a:pt x="167975" y="136493"/>
                      <a:pt x="152032" y="152495"/>
                    </a:cubicBezTo>
                    <a:cubicBezTo>
                      <a:pt x="136373" y="168688"/>
                      <a:pt x="116444" y="177356"/>
                      <a:pt x="90061" y="177356"/>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55"/>
              <p:cNvSpPr/>
              <p:nvPr/>
            </p:nvSpPr>
            <p:spPr>
              <a:xfrm>
                <a:off x="5151847" y="4682669"/>
                <a:ext cx="112552" cy="114109"/>
              </a:xfrm>
              <a:custGeom>
                <a:avLst/>
                <a:gdLst/>
                <a:ahLst/>
                <a:cxnLst/>
                <a:rect l="l" t="t" r="r" b="b"/>
                <a:pathLst>
                  <a:path w="112552" h="114109" extrusionOk="0">
                    <a:moveTo>
                      <a:pt x="112553" y="57055"/>
                    </a:moveTo>
                    <a:cubicBezTo>
                      <a:pt x="112553" y="89916"/>
                      <a:pt x="87214" y="114110"/>
                      <a:pt x="56276" y="114110"/>
                    </a:cubicBezTo>
                    <a:cubicBezTo>
                      <a:pt x="25339" y="114110"/>
                      <a:pt x="0" y="89916"/>
                      <a:pt x="0" y="57055"/>
                    </a:cubicBezTo>
                    <a:cubicBezTo>
                      <a:pt x="0" y="24003"/>
                      <a:pt x="25339"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631"/>
                      <a:pt x="87878" y="77438"/>
                      <a:pt x="87878" y="57055"/>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5"/>
              <p:cNvSpPr/>
              <p:nvPr/>
            </p:nvSpPr>
            <p:spPr>
              <a:xfrm>
                <a:off x="5278160" y="4682669"/>
                <a:ext cx="112552" cy="114109"/>
              </a:xfrm>
              <a:custGeom>
                <a:avLst/>
                <a:gdLst/>
                <a:ahLst/>
                <a:cxnLst/>
                <a:rect l="l" t="t" r="r" b="b"/>
                <a:pathLst>
                  <a:path w="112552" h="114109" extrusionOk="0">
                    <a:moveTo>
                      <a:pt x="112553" y="57055"/>
                    </a:moveTo>
                    <a:cubicBezTo>
                      <a:pt x="112553" y="89916"/>
                      <a:pt x="87309" y="114110"/>
                      <a:pt x="56276" y="114110"/>
                    </a:cubicBezTo>
                    <a:cubicBezTo>
                      <a:pt x="25244" y="114110"/>
                      <a:pt x="0" y="89916"/>
                      <a:pt x="0" y="57055"/>
                    </a:cubicBezTo>
                    <a:cubicBezTo>
                      <a:pt x="0" y="24003"/>
                      <a:pt x="25244"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726"/>
                      <a:pt x="87878" y="77438"/>
                      <a:pt x="87878" y="57055"/>
                    </a:cubicBezTo>
                    <a:close/>
                  </a:path>
                </a:pathLst>
              </a:custGeom>
              <a:solidFill>
                <a:srgbClr val="FBBC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5"/>
              <p:cNvSpPr/>
              <p:nvPr/>
            </p:nvSpPr>
            <p:spPr>
              <a:xfrm>
                <a:off x="5404284" y="4682574"/>
                <a:ext cx="109515" cy="165449"/>
              </a:xfrm>
              <a:custGeom>
                <a:avLst/>
                <a:gdLst/>
                <a:ahLst/>
                <a:cxnLst/>
                <a:rect l="l" t="t" r="r" b="b"/>
                <a:pathLst>
                  <a:path w="109515" h="165449" extrusionOk="0">
                    <a:moveTo>
                      <a:pt x="109516" y="3524"/>
                    </a:moveTo>
                    <a:lnTo>
                      <a:pt x="109516" y="106013"/>
                    </a:lnTo>
                    <a:cubicBezTo>
                      <a:pt x="109516" y="148209"/>
                      <a:pt x="84652" y="165449"/>
                      <a:pt x="55232" y="165449"/>
                    </a:cubicBezTo>
                    <a:cubicBezTo>
                      <a:pt x="27521" y="165449"/>
                      <a:pt x="10819" y="146876"/>
                      <a:pt x="4555" y="131731"/>
                    </a:cubicBezTo>
                    <a:lnTo>
                      <a:pt x="26383" y="122682"/>
                    </a:lnTo>
                    <a:cubicBezTo>
                      <a:pt x="30273" y="132017"/>
                      <a:pt x="39764" y="142970"/>
                      <a:pt x="55138" y="142970"/>
                    </a:cubicBezTo>
                    <a:cubicBezTo>
                      <a:pt x="73928" y="142970"/>
                      <a:pt x="85696" y="131255"/>
                      <a:pt x="85696" y="109442"/>
                    </a:cubicBezTo>
                    <a:lnTo>
                      <a:pt x="85696" y="101251"/>
                    </a:lnTo>
                    <a:lnTo>
                      <a:pt x="84842" y="101251"/>
                    </a:lnTo>
                    <a:cubicBezTo>
                      <a:pt x="79242" y="108204"/>
                      <a:pt x="68424" y="114205"/>
                      <a:pt x="54758" y="114205"/>
                    </a:cubicBezTo>
                    <a:cubicBezTo>
                      <a:pt x="26193" y="114205"/>
                      <a:pt x="0" y="89345"/>
                      <a:pt x="0" y="57341"/>
                    </a:cubicBezTo>
                    <a:cubicBezTo>
                      <a:pt x="0" y="25146"/>
                      <a:pt x="26193" y="0"/>
                      <a:pt x="54758" y="0"/>
                    </a:cubicBezTo>
                    <a:cubicBezTo>
                      <a:pt x="68424" y="0"/>
                      <a:pt x="79242" y="6096"/>
                      <a:pt x="84842" y="12764"/>
                    </a:cubicBezTo>
                    <a:lnTo>
                      <a:pt x="85696" y="12764"/>
                    </a:lnTo>
                    <a:lnTo>
                      <a:pt x="85696" y="3524"/>
                    </a:lnTo>
                    <a:lnTo>
                      <a:pt x="109516" y="3524"/>
                    </a:lnTo>
                    <a:close/>
                    <a:moveTo>
                      <a:pt x="87404" y="57436"/>
                    </a:moveTo>
                    <a:cubicBezTo>
                      <a:pt x="87404" y="37338"/>
                      <a:pt x="74023" y="22574"/>
                      <a:pt x="56846" y="22574"/>
                    </a:cubicBezTo>
                    <a:cubicBezTo>
                      <a:pt x="39574" y="22574"/>
                      <a:pt x="25054" y="37243"/>
                      <a:pt x="25054" y="57436"/>
                    </a:cubicBezTo>
                    <a:cubicBezTo>
                      <a:pt x="25054" y="77343"/>
                      <a:pt x="39574" y="91821"/>
                      <a:pt x="56846" y="91821"/>
                    </a:cubicBezTo>
                    <a:cubicBezTo>
                      <a:pt x="74023" y="91821"/>
                      <a:pt x="87404" y="77343"/>
                      <a:pt x="87404" y="57436"/>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55"/>
              <p:cNvSpPr/>
              <p:nvPr/>
            </p:nvSpPr>
            <p:spPr>
              <a:xfrm>
                <a:off x="5532590" y="4625614"/>
                <a:ext cx="25148" cy="167830"/>
              </a:xfrm>
              <a:custGeom>
                <a:avLst/>
                <a:gdLst/>
                <a:ahLst/>
                <a:cxnLst/>
                <a:rect l="l" t="t" r="r" b="b"/>
                <a:pathLst>
                  <a:path w="25148" h="167830" extrusionOk="0">
                    <a:moveTo>
                      <a:pt x="25149" y="0"/>
                    </a:moveTo>
                    <a:lnTo>
                      <a:pt x="25149" y="167831"/>
                    </a:lnTo>
                    <a:lnTo>
                      <a:pt x="0" y="167831"/>
                    </a:lnTo>
                    <a:lnTo>
                      <a:pt x="0" y="0"/>
                    </a:lnTo>
                    <a:lnTo>
                      <a:pt x="25149" y="0"/>
                    </a:lnTo>
                    <a:close/>
                  </a:path>
                </a:pathLst>
              </a:custGeom>
              <a:solidFill>
                <a:srgbClr val="34A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55"/>
              <p:cNvSpPr/>
              <p:nvPr/>
            </p:nvSpPr>
            <p:spPr>
              <a:xfrm>
                <a:off x="5572354" y="4682764"/>
                <a:ext cx="104675" cy="114109"/>
              </a:xfrm>
              <a:custGeom>
                <a:avLst/>
                <a:gdLst/>
                <a:ahLst/>
                <a:cxnLst/>
                <a:rect l="l" t="t" r="r" b="b"/>
                <a:pathLst>
                  <a:path w="104675" h="114109" extrusionOk="0">
                    <a:moveTo>
                      <a:pt x="84082" y="75819"/>
                    </a:moveTo>
                    <a:lnTo>
                      <a:pt x="103537" y="88773"/>
                    </a:lnTo>
                    <a:cubicBezTo>
                      <a:pt x="97274" y="98108"/>
                      <a:pt x="82089" y="114110"/>
                      <a:pt x="55897" y="114110"/>
                    </a:cubicBezTo>
                    <a:cubicBezTo>
                      <a:pt x="23441" y="114110"/>
                      <a:pt x="0" y="89059"/>
                      <a:pt x="0" y="57055"/>
                    </a:cubicBezTo>
                    <a:cubicBezTo>
                      <a:pt x="0" y="23146"/>
                      <a:pt x="23630" y="0"/>
                      <a:pt x="53145" y="0"/>
                    </a:cubicBezTo>
                    <a:cubicBezTo>
                      <a:pt x="82754" y="0"/>
                      <a:pt x="97274" y="23527"/>
                      <a:pt x="102019" y="36290"/>
                    </a:cubicBezTo>
                    <a:lnTo>
                      <a:pt x="104676" y="42767"/>
                    </a:lnTo>
                    <a:lnTo>
                      <a:pt x="28280" y="74390"/>
                    </a:lnTo>
                    <a:cubicBezTo>
                      <a:pt x="34164" y="85820"/>
                      <a:pt x="43180" y="91726"/>
                      <a:pt x="55992" y="91726"/>
                    </a:cubicBezTo>
                    <a:cubicBezTo>
                      <a:pt x="68708" y="91631"/>
                      <a:pt x="77629" y="85344"/>
                      <a:pt x="84082" y="75819"/>
                    </a:cubicBezTo>
                    <a:close/>
                    <a:moveTo>
                      <a:pt x="24200" y="55245"/>
                    </a:moveTo>
                    <a:lnTo>
                      <a:pt x="75257" y="34100"/>
                    </a:lnTo>
                    <a:cubicBezTo>
                      <a:pt x="72410" y="26956"/>
                      <a:pt x="63963" y="22003"/>
                      <a:pt x="53999" y="22003"/>
                    </a:cubicBezTo>
                    <a:cubicBezTo>
                      <a:pt x="41282" y="22003"/>
                      <a:pt x="23535" y="33242"/>
                      <a:pt x="24200" y="55245"/>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05" name="Google Shape;505;p55"/>
          <p:cNvSpPr txBox="1">
            <a:spLocks noGrp="1"/>
          </p:cNvSpPr>
          <p:nvPr>
            <p:ph type="sldNum" idx="12"/>
          </p:nvPr>
        </p:nvSpPr>
        <p:spPr>
          <a:xfrm>
            <a:off x="8556784" y="4749851"/>
            <a:ext cx="548700" cy="393600"/>
          </a:xfrm>
          <a:prstGeom prst="rect">
            <a:avLst/>
          </a:prstGeom>
        </p:spPr>
        <p:txBody>
          <a:bodyPr spcFirstLastPara="1" wrap="square" lIns="91425" tIns="0" rIns="91425" bIns="0" anchor="t"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1c Title - Text and image vertical">
  <p:cSld name="BLANK_1_2_1">
    <p:spTree>
      <p:nvGrpSpPr>
        <p:cNvPr id="1" name="Shape 506"/>
        <p:cNvGrpSpPr/>
        <p:nvPr/>
      </p:nvGrpSpPr>
      <p:grpSpPr>
        <a:xfrm>
          <a:off x="0" y="0"/>
          <a:ext cx="0" cy="0"/>
          <a:chOff x="0" y="0"/>
          <a:chExt cx="0" cy="0"/>
        </a:xfrm>
      </p:grpSpPr>
      <p:sp>
        <p:nvSpPr>
          <p:cNvPr id="507" name="Google Shape;507;p56"/>
          <p:cNvSpPr txBox="1">
            <a:spLocks noGrp="1"/>
          </p:cNvSpPr>
          <p:nvPr>
            <p:ph type="title"/>
          </p:nvPr>
        </p:nvSpPr>
        <p:spPr>
          <a:xfrm>
            <a:off x="3227700" y="1009125"/>
            <a:ext cx="5458800" cy="13086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4800"/>
              <a:buNone/>
              <a:defRPr sz="4800"/>
            </a:lvl1pPr>
            <a:lvl2pPr lvl="1">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2pPr>
            <a:lvl3pPr lvl="2">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3pPr>
            <a:lvl4pPr lvl="3">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4pPr>
            <a:lvl5pPr lvl="4">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5pPr>
            <a:lvl6pPr lvl="5">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6pPr>
            <a:lvl7pPr lvl="6">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7pPr>
            <a:lvl8pPr lvl="7">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8pPr>
            <a:lvl9pPr lvl="8">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9pPr>
          </a:lstStyle>
          <a:p>
            <a:endParaRPr/>
          </a:p>
        </p:txBody>
      </p:sp>
      <p:sp>
        <p:nvSpPr>
          <p:cNvPr id="508" name="Google Shape;508;p56"/>
          <p:cNvSpPr txBox="1">
            <a:spLocks noGrp="1"/>
          </p:cNvSpPr>
          <p:nvPr>
            <p:ph type="subTitle" idx="1"/>
          </p:nvPr>
        </p:nvSpPr>
        <p:spPr>
          <a:xfrm>
            <a:off x="5998500" y="3692046"/>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09" name="Google Shape;509;p56"/>
          <p:cNvSpPr txBox="1">
            <a:spLocks noGrp="1"/>
          </p:cNvSpPr>
          <p:nvPr>
            <p:ph type="subTitle" idx="2"/>
          </p:nvPr>
        </p:nvSpPr>
        <p:spPr>
          <a:xfrm>
            <a:off x="3227700" y="3691996"/>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10" name="Google Shape;510;p56"/>
          <p:cNvSpPr>
            <a:spLocks noGrp="1"/>
          </p:cNvSpPr>
          <p:nvPr>
            <p:ph type="pic" idx="3"/>
          </p:nvPr>
        </p:nvSpPr>
        <p:spPr>
          <a:xfrm>
            <a:off x="0" y="1009125"/>
            <a:ext cx="2925900" cy="4134300"/>
          </a:xfrm>
          <a:prstGeom prst="rect">
            <a:avLst/>
          </a:prstGeom>
          <a:noFill/>
          <a:ln>
            <a:noFill/>
          </a:ln>
        </p:spPr>
      </p:sp>
      <p:grpSp>
        <p:nvGrpSpPr>
          <p:cNvPr id="511" name="Google Shape;511;p56"/>
          <p:cNvGrpSpPr/>
          <p:nvPr/>
        </p:nvGrpSpPr>
        <p:grpSpPr>
          <a:xfrm>
            <a:off x="457102" y="457195"/>
            <a:ext cx="1532637" cy="202797"/>
            <a:chOff x="4965272" y="4619519"/>
            <a:chExt cx="1726915" cy="228504"/>
          </a:xfrm>
        </p:grpSpPr>
        <p:grpSp>
          <p:nvGrpSpPr>
            <p:cNvPr id="512" name="Google Shape;512;p56"/>
            <p:cNvGrpSpPr/>
            <p:nvPr/>
          </p:nvGrpSpPr>
          <p:grpSpPr>
            <a:xfrm>
              <a:off x="5743461" y="4634759"/>
              <a:ext cx="948726" cy="205929"/>
              <a:chOff x="5743461" y="4634759"/>
              <a:chExt cx="948726" cy="205929"/>
            </a:xfrm>
          </p:grpSpPr>
          <p:sp>
            <p:nvSpPr>
              <p:cNvPr id="513" name="Google Shape;513;p56"/>
              <p:cNvSpPr/>
              <p:nvPr/>
            </p:nvSpPr>
            <p:spPr>
              <a:xfrm>
                <a:off x="5743461" y="4636568"/>
                <a:ext cx="127072" cy="156972"/>
              </a:xfrm>
              <a:custGeom>
                <a:avLst/>
                <a:gdLst/>
                <a:ahLst/>
                <a:cxnLst/>
                <a:rect l="l" t="t" r="r" b="b"/>
                <a:pathLst>
                  <a:path w="127072" h="156972" extrusionOk="0">
                    <a:moveTo>
                      <a:pt x="0" y="156877"/>
                    </a:moveTo>
                    <a:lnTo>
                      <a:pt x="0" y="0"/>
                    </a:lnTo>
                    <a:lnTo>
                      <a:pt x="47830" y="0"/>
                    </a:lnTo>
                    <a:cubicBezTo>
                      <a:pt x="71650" y="0"/>
                      <a:pt x="90915" y="7239"/>
                      <a:pt x="105340" y="21717"/>
                    </a:cubicBezTo>
                    <a:cubicBezTo>
                      <a:pt x="119860" y="36195"/>
                      <a:pt x="127073" y="55055"/>
                      <a:pt x="127073" y="78486"/>
                    </a:cubicBezTo>
                    <a:cubicBezTo>
                      <a:pt x="127073" y="102013"/>
                      <a:pt x="119860" y="120968"/>
                      <a:pt x="105340" y="135350"/>
                    </a:cubicBezTo>
                    <a:cubicBezTo>
                      <a:pt x="90820" y="149733"/>
                      <a:pt x="71650" y="156972"/>
                      <a:pt x="47830" y="156972"/>
                    </a:cubicBezTo>
                    <a:lnTo>
                      <a:pt x="0" y="156972"/>
                    </a:lnTo>
                    <a:close/>
                    <a:moveTo>
                      <a:pt x="20119" y="19241"/>
                    </a:moveTo>
                    <a:lnTo>
                      <a:pt x="20119" y="137541"/>
                    </a:lnTo>
                    <a:lnTo>
                      <a:pt x="47830" y="137541"/>
                    </a:lnTo>
                    <a:cubicBezTo>
                      <a:pt x="66051" y="137541"/>
                      <a:pt x="80381" y="132302"/>
                      <a:pt x="90820" y="121920"/>
                    </a:cubicBezTo>
                    <a:cubicBezTo>
                      <a:pt x="101259" y="111443"/>
                      <a:pt x="106574" y="96965"/>
                      <a:pt x="106574" y="78391"/>
                    </a:cubicBezTo>
                    <a:cubicBezTo>
                      <a:pt x="106574" y="60008"/>
                      <a:pt x="101354" y="45530"/>
                      <a:pt x="90820" y="35052"/>
                    </a:cubicBezTo>
                    <a:cubicBezTo>
                      <a:pt x="80381" y="24575"/>
                      <a:pt x="66051" y="19241"/>
                      <a:pt x="47830" y="19241"/>
                    </a:cubicBezTo>
                    <a:lnTo>
                      <a:pt x="20119" y="19241"/>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6"/>
              <p:cNvSpPr/>
              <p:nvPr/>
            </p:nvSpPr>
            <p:spPr>
              <a:xfrm>
                <a:off x="5884484"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3" y="0"/>
                      <a:pt x="81235" y="5143"/>
                      <a:pt x="90631" y="15430"/>
                    </a:cubicBezTo>
                    <a:cubicBezTo>
                      <a:pt x="100026" y="25717"/>
                      <a:pt x="104676" y="40196"/>
                      <a:pt x="104676" y="58674"/>
                    </a:cubicBezTo>
                    <a:lnTo>
                      <a:pt x="104486" y="60865"/>
                    </a:lnTo>
                    <a:lnTo>
                      <a:pt x="20499" y="60865"/>
                    </a:lnTo>
                    <a:cubicBezTo>
                      <a:pt x="20783" y="71342"/>
                      <a:pt x="24295" y="79820"/>
                      <a:pt x="30938" y="86297"/>
                    </a:cubicBezTo>
                    <a:cubicBezTo>
                      <a:pt x="37676" y="92678"/>
                      <a:pt x="45647" y="95917"/>
                      <a:pt x="54948" y="95917"/>
                    </a:cubicBezTo>
                    <a:cubicBezTo>
                      <a:pt x="67759" y="95917"/>
                      <a:pt x="77819" y="89535"/>
                      <a:pt x="85031" y="76676"/>
                    </a:cubicBezTo>
                    <a:lnTo>
                      <a:pt x="102968" y="85439"/>
                    </a:lnTo>
                    <a:cubicBezTo>
                      <a:pt x="98128" y="94488"/>
                      <a:pt x="91485" y="101537"/>
                      <a:pt x="83038" y="106680"/>
                    </a:cubicBezTo>
                    <a:cubicBezTo>
                      <a:pt x="74497" y="111728"/>
                      <a:pt x="64912" y="114300"/>
                      <a:pt x="54094" y="114300"/>
                    </a:cubicBezTo>
                    <a:close/>
                    <a:moveTo>
                      <a:pt x="22017" y="44196"/>
                    </a:moveTo>
                    <a:lnTo>
                      <a:pt x="83323" y="44196"/>
                    </a:lnTo>
                    <a:cubicBezTo>
                      <a:pt x="82754" y="36766"/>
                      <a:pt x="79717" y="30575"/>
                      <a:pt x="74213" y="25717"/>
                    </a:cubicBezTo>
                    <a:cubicBezTo>
                      <a:pt x="68708" y="20860"/>
                      <a:pt x="61401" y="18383"/>
                      <a:pt x="52291" y="18383"/>
                    </a:cubicBezTo>
                    <a:cubicBezTo>
                      <a:pt x="44698" y="18383"/>
                      <a:pt x="38245" y="20765"/>
                      <a:pt x="32741" y="25432"/>
                    </a:cubicBezTo>
                    <a:cubicBezTo>
                      <a:pt x="27331" y="30099"/>
                      <a:pt x="23725" y="36385"/>
                      <a:pt x="22017" y="44196"/>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56"/>
              <p:cNvSpPr/>
              <p:nvPr/>
            </p:nvSpPr>
            <p:spPr>
              <a:xfrm>
                <a:off x="6000927"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4" y="0"/>
                      <a:pt x="81235" y="5143"/>
                      <a:pt x="90631" y="15430"/>
                    </a:cubicBezTo>
                    <a:cubicBezTo>
                      <a:pt x="100026" y="25717"/>
                      <a:pt x="104676" y="40196"/>
                      <a:pt x="104676" y="58674"/>
                    </a:cubicBezTo>
                    <a:lnTo>
                      <a:pt x="104486" y="60865"/>
                    </a:lnTo>
                    <a:lnTo>
                      <a:pt x="20404" y="60865"/>
                    </a:lnTo>
                    <a:cubicBezTo>
                      <a:pt x="20688" y="71342"/>
                      <a:pt x="24200" y="79820"/>
                      <a:pt x="30843" y="86297"/>
                    </a:cubicBezTo>
                    <a:cubicBezTo>
                      <a:pt x="37581" y="92678"/>
                      <a:pt x="45553" y="95917"/>
                      <a:pt x="54853" y="95917"/>
                    </a:cubicBezTo>
                    <a:cubicBezTo>
                      <a:pt x="67665" y="95917"/>
                      <a:pt x="77724" y="89535"/>
                      <a:pt x="84937" y="76676"/>
                    </a:cubicBezTo>
                    <a:lnTo>
                      <a:pt x="102873" y="85439"/>
                    </a:lnTo>
                    <a:cubicBezTo>
                      <a:pt x="98033" y="94488"/>
                      <a:pt x="91390" y="101537"/>
                      <a:pt x="82944" y="106680"/>
                    </a:cubicBezTo>
                    <a:cubicBezTo>
                      <a:pt x="74497" y="111728"/>
                      <a:pt x="64817" y="114300"/>
                      <a:pt x="54094" y="114300"/>
                    </a:cubicBezTo>
                    <a:close/>
                    <a:moveTo>
                      <a:pt x="22017" y="44196"/>
                    </a:moveTo>
                    <a:lnTo>
                      <a:pt x="83323" y="44196"/>
                    </a:lnTo>
                    <a:cubicBezTo>
                      <a:pt x="82754" y="36766"/>
                      <a:pt x="79717" y="30575"/>
                      <a:pt x="74308" y="25717"/>
                    </a:cubicBezTo>
                    <a:cubicBezTo>
                      <a:pt x="68803" y="20860"/>
                      <a:pt x="61496" y="18383"/>
                      <a:pt x="52385" y="18383"/>
                    </a:cubicBezTo>
                    <a:cubicBezTo>
                      <a:pt x="44793" y="18383"/>
                      <a:pt x="38340" y="20765"/>
                      <a:pt x="32836" y="25432"/>
                    </a:cubicBezTo>
                    <a:cubicBezTo>
                      <a:pt x="27332" y="30099"/>
                      <a:pt x="23725" y="36385"/>
                      <a:pt x="22017" y="44196"/>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56"/>
              <p:cNvSpPr/>
              <p:nvPr/>
            </p:nvSpPr>
            <p:spPr>
              <a:xfrm>
                <a:off x="6122401" y="4682574"/>
                <a:ext cx="107333" cy="158114"/>
              </a:xfrm>
              <a:custGeom>
                <a:avLst/>
                <a:gdLst/>
                <a:ahLst/>
                <a:cxnLst/>
                <a:rect l="l" t="t" r="r" b="b"/>
                <a:pathLst>
                  <a:path w="107333" h="158114" extrusionOk="0">
                    <a:moveTo>
                      <a:pt x="56561" y="114300"/>
                    </a:moveTo>
                    <a:cubicBezTo>
                      <a:pt x="48684" y="114300"/>
                      <a:pt x="41567" y="112586"/>
                      <a:pt x="35113" y="109252"/>
                    </a:cubicBezTo>
                    <a:cubicBezTo>
                      <a:pt x="28660" y="105918"/>
                      <a:pt x="23630" y="101441"/>
                      <a:pt x="20119" y="95917"/>
                    </a:cubicBezTo>
                    <a:lnTo>
                      <a:pt x="19265" y="95917"/>
                    </a:lnTo>
                    <a:lnTo>
                      <a:pt x="20119" y="110776"/>
                    </a:lnTo>
                    <a:lnTo>
                      <a:pt x="20119" y="158115"/>
                    </a:lnTo>
                    <a:lnTo>
                      <a:pt x="0" y="158115"/>
                    </a:lnTo>
                    <a:lnTo>
                      <a:pt x="0" y="3524"/>
                    </a:lnTo>
                    <a:lnTo>
                      <a:pt x="19170" y="3524"/>
                    </a:lnTo>
                    <a:lnTo>
                      <a:pt x="19170" y="18383"/>
                    </a:lnTo>
                    <a:lnTo>
                      <a:pt x="20024" y="18383"/>
                    </a:lnTo>
                    <a:cubicBezTo>
                      <a:pt x="23536" y="12859"/>
                      <a:pt x="28470" y="8382"/>
                      <a:pt x="35019" y="5048"/>
                    </a:cubicBezTo>
                    <a:cubicBezTo>
                      <a:pt x="41472" y="1715"/>
                      <a:pt x="48684" y="0"/>
                      <a:pt x="56466" y="0"/>
                    </a:cubicBezTo>
                    <a:cubicBezTo>
                      <a:pt x="70606" y="0"/>
                      <a:pt x="82564" y="5524"/>
                      <a:pt x="92244" y="16669"/>
                    </a:cubicBezTo>
                    <a:cubicBezTo>
                      <a:pt x="102303" y="27908"/>
                      <a:pt x="107333" y="41434"/>
                      <a:pt x="107333" y="57150"/>
                    </a:cubicBezTo>
                    <a:cubicBezTo>
                      <a:pt x="107333" y="73057"/>
                      <a:pt x="102303" y="86582"/>
                      <a:pt x="92244" y="97631"/>
                    </a:cubicBezTo>
                    <a:cubicBezTo>
                      <a:pt x="82564" y="108776"/>
                      <a:pt x="70606" y="114300"/>
                      <a:pt x="56561" y="114300"/>
                    </a:cubicBezTo>
                    <a:close/>
                    <a:moveTo>
                      <a:pt x="53240" y="95917"/>
                    </a:moveTo>
                    <a:cubicBezTo>
                      <a:pt x="62825" y="95917"/>
                      <a:pt x="70891" y="92297"/>
                      <a:pt x="77439" y="84963"/>
                    </a:cubicBezTo>
                    <a:cubicBezTo>
                      <a:pt x="83987" y="77819"/>
                      <a:pt x="87309" y="68485"/>
                      <a:pt x="87309" y="57150"/>
                    </a:cubicBezTo>
                    <a:cubicBezTo>
                      <a:pt x="87309" y="45910"/>
                      <a:pt x="84082" y="36671"/>
                      <a:pt x="77439" y="29337"/>
                    </a:cubicBezTo>
                    <a:cubicBezTo>
                      <a:pt x="70891" y="22003"/>
                      <a:pt x="62825" y="18383"/>
                      <a:pt x="53240" y="18383"/>
                    </a:cubicBezTo>
                    <a:cubicBezTo>
                      <a:pt x="43465" y="18383"/>
                      <a:pt x="35303" y="22003"/>
                      <a:pt x="28755" y="29337"/>
                    </a:cubicBezTo>
                    <a:cubicBezTo>
                      <a:pt x="22397" y="36671"/>
                      <a:pt x="19170" y="45910"/>
                      <a:pt x="19170" y="57150"/>
                    </a:cubicBezTo>
                    <a:cubicBezTo>
                      <a:pt x="19170" y="68580"/>
                      <a:pt x="22397" y="77915"/>
                      <a:pt x="28755" y="85154"/>
                    </a:cubicBezTo>
                    <a:cubicBezTo>
                      <a:pt x="35398" y="92393"/>
                      <a:pt x="43465" y="95917"/>
                      <a:pt x="53240" y="95917"/>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6"/>
              <p:cNvSpPr/>
              <p:nvPr/>
            </p:nvSpPr>
            <p:spPr>
              <a:xfrm>
                <a:off x="6251371" y="4636568"/>
                <a:ext cx="149848" cy="156876"/>
              </a:xfrm>
              <a:custGeom>
                <a:avLst/>
                <a:gdLst/>
                <a:ahLst/>
                <a:cxnLst/>
                <a:rect l="l" t="t" r="r" b="b"/>
                <a:pathLst>
                  <a:path w="149848" h="156876" extrusionOk="0">
                    <a:moveTo>
                      <a:pt x="20119" y="156877"/>
                    </a:moveTo>
                    <a:lnTo>
                      <a:pt x="0" y="156877"/>
                    </a:lnTo>
                    <a:lnTo>
                      <a:pt x="0" y="0"/>
                    </a:lnTo>
                    <a:lnTo>
                      <a:pt x="20119" y="0"/>
                    </a:lnTo>
                    <a:lnTo>
                      <a:pt x="74497" y="95536"/>
                    </a:lnTo>
                    <a:lnTo>
                      <a:pt x="75351" y="95536"/>
                    </a:lnTo>
                    <a:lnTo>
                      <a:pt x="129730" y="0"/>
                    </a:lnTo>
                    <a:lnTo>
                      <a:pt x="149849" y="0"/>
                    </a:lnTo>
                    <a:lnTo>
                      <a:pt x="149849" y="156877"/>
                    </a:lnTo>
                    <a:lnTo>
                      <a:pt x="129730" y="156877"/>
                    </a:lnTo>
                    <a:lnTo>
                      <a:pt x="129730" y="63722"/>
                    </a:lnTo>
                    <a:lnTo>
                      <a:pt x="130584" y="37433"/>
                    </a:lnTo>
                    <a:lnTo>
                      <a:pt x="129730" y="37433"/>
                    </a:lnTo>
                    <a:lnTo>
                      <a:pt x="80856" y="123539"/>
                    </a:lnTo>
                    <a:lnTo>
                      <a:pt x="69088" y="123539"/>
                    </a:lnTo>
                    <a:lnTo>
                      <a:pt x="20214" y="37433"/>
                    </a:lnTo>
                    <a:lnTo>
                      <a:pt x="19360" y="37433"/>
                    </a:lnTo>
                    <a:lnTo>
                      <a:pt x="20214" y="63722"/>
                    </a:lnTo>
                    <a:lnTo>
                      <a:pt x="20214" y="156877"/>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6"/>
              <p:cNvSpPr/>
              <p:nvPr/>
            </p:nvSpPr>
            <p:spPr>
              <a:xfrm>
                <a:off x="6425515" y="4634759"/>
                <a:ext cx="28470" cy="158686"/>
              </a:xfrm>
              <a:custGeom>
                <a:avLst/>
                <a:gdLst/>
                <a:ahLst/>
                <a:cxnLst/>
                <a:rect l="l" t="t" r="r" b="b"/>
                <a:pathLst>
                  <a:path w="28470" h="158686" extrusionOk="0">
                    <a:moveTo>
                      <a:pt x="28470" y="14287"/>
                    </a:moveTo>
                    <a:cubicBezTo>
                      <a:pt x="28470" y="18193"/>
                      <a:pt x="27047" y="21622"/>
                      <a:pt x="24295" y="24384"/>
                    </a:cubicBezTo>
                    <a:cubicBezTo>
                      <a:pt x="21543" y="27146"/>
                      <a:pt x="18221" y="28575"/>
                      <a:pt x="14235" y="28575"/>
                    </a:cubicBezTo>
                    <a:cubicBezTo>
                      <a:pt x="10249" y="28575"/>
                      <a:pt x="6928" y="27146"/>
                      <a:pt x="4176" y="24384"/>
                    </a:cubicBezTo>
                    <a:cubicBezTo>
                      <a:pt x="1424" y="21622"/>
                      <a:pt x="0" y="18288"/>
                      <a:pt x="0" y="14287"/>
                    </a:cubicBezTo>
                    <a:cubicBezTo>
                      <a:pt x="0" y="10287"/>
                      <a:pt x="1424" y="6953"/>
                      <a:pt x="4176" y="4191"/>
                    </a:cubicBezTo>
                    <a:cubicBezTo>
                      <a:pt x="6928" y="1429"/>
                      <a:pt x="10249" y="0"/>
                      <a:pt x="14235" y="0"/>
                    </a:cubicBezTo>
                    <a:cubicBezTo>
                      <a:pt x="18221" y="0"/>
                      <a:pt x="21543" y="1429"/>
                      <a:pt x="24295" y="4191"/>
                    </a:cubicBezTo>
                    <a:cubicBezTo>
                      <a:pt x="27047" y="6953"/>
                      <a:pt x="28470" y="10287"/>
                      <a:pt x="28470" y="14287"/>
                    </a:cubicBezTo>
                    <a:close/>
                    <a:moveTo>
                      <a:pt x="24390" y="51340"/>
                    </a:moveTo>
                    <a:lnTo>
                      <a:pt x="24390" y="158687"/>
                    </a:lnTo>
                    <a:lnTo>
                      <a:pt x="4271" y="158687"/>
                    </a:lnTo>
                    <a:lnTo>
                      <a:pt x="4271" y="51340"/>
                    </a:lnTo>
                    <a:lnTo>
                      <a:pt x="24390" y="51340"/>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6"/>
              <p:cNvSpPr/>
              <p:nvPr/>
            </p:nvSpPr>
            <p:spPr>
              <a:xfrm>
                <a:off x="6473630" y="4682574"/>
                <a:ext cx="94806" cy="110775"/>
              </a:xfrm>
              <a:custGeom>
                <a:avLst/>
                <a:gdLst/>
                <a:ahLst/>
                <a:cxnLst/>
                <a:rect l="l" t="t" r="r" b="b"/>
                <a:pathLst>
                  <a:path w="94806" h="110775" extrusionOk="0">
                    <a:moveTo>
                      <a:pt x="95" y="3524"/>
                    </a:moveTo>
                    <a:lnTo>
                      <a:pt x="19265" y="3524"/>
                    </a:lnTo>
                    <a:lnTo>
                      <a:pt x="19265" y="18383"/>
                    </a:lnTo>
                    <a:lnTo>
                      <a:pt x="20119" y="18383"/>
                    </a:lnTo>
                    <a:cubicBezTo>
                      <a:pt x="23156" y="13145"/>
                      <a:pt x="27901" y="8763"/>
                      <a:pt x="34164" y="5239"/>
                    </a:cubicBezTo>
                    <a:cubicBezTo>
                      <a:pt x="40428" y="1715"/>
                      <a:pt x="47071" y="0"/>
                      <a:pt x="53904" y="0"/>
                    </a:cubicBezTo>
                    <a:cubicBezTo>
                      <a:pt x="67000" y="0"/>
                      <a:pt x="77060" y="3715"/>
                      <a:pt x="84177" y="11240"/>
                    </a:cubicBezTo>
                    <a:cubicBezTo>
                      <a:pt x="91200" y="18764"/>
                      <a:pt x="94806" y="29432"/>
                      <a:pt x="94806" y="43339"/>
                    </a:cubicBezTo>
                    <a:lnTo>
                      <a:pt x="94806" y="110776"/>
                    </a:lnTo>
                    <a:lnTo>
                      <a:pt x="74687" y="110776"/>
                    </a:lnTo>
                    <a:lnTo>
                      <a:pt x="74687" y="44577"/>
                    </a:lnTo>
                    <a:cubicBezTo>
                      <a:pt x="74213" y="27051"/>
                      <a:pt x="65482" y="18288"/>
                      <a:pt x="48305" y="18288"/>
                    </a:cubicBezTo>
                    <a:cubicBezTo>
                      <a:pt x="40333" y="18288"/>
                      <a:pt x="33595" y="21527"/>
                      <a:pt x="28186" y="28004"/>
                    </a:cubicBezTo>
                    <a:cubicBezTo>
                      <a:pt x="22776" y="34481"/>
                      <a:pt x="20119" y="42291"/>
                      <a:pt x="20119" y="51340"/>
                    </a:cubicBezTo>
                    <a:lnTo>
                      <a:pt x="20119" y="110681"/>
                    </a:lnTo>
                    <a:lnTo>
                      <a:pt x="0" y="110681"/>
                    </a:lnTo>
                    <a:lnTo>
                      <a:pt x="0" y="3524"/>
                    </a:ln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6"/>
              <p:cNvSpPr/>
              <p:nvPr/>
            </p:nvSpPr>
            <p:spPr>
              <a:xfrm>
                <a:off x="6584759" y="4636568"/>
                <a:ext cx="107428" cy="160305"/>
              </a:xfrm>
              <a:custGeom>
                <a:avLst/>
                <a:gdLst/>
                <a:ahLst/>
                <a:cxnLst/>
                <a:rect l="l" t="t" r="r" b="b"/>
                <a:pathLst>
                  <a:path w="107428" h="160305" extrusionOk="0">
                    <a:moveTo>
                      <a:pt x="50772" y="160306"/>
                    </a:moveTo>
                    <a:cubicBezTo>
                      <a:pt x="36822" y="160306"/>
                      <a:pt x="24769" y="154781"/>
                      <a:pt x="14805" y="143637"/>
                    </a:cubicBezTo>
                    <a:cubicBezTo>
                      <a:pt x="4935" y="132398"/>
                      <a:pt x="0" y="118872"/>
                      <a:pt x="0" y="103156"/>
                    </a:cubicBezTo>
                    <a:cubicBezTo>
                      <a:pt x="0" y="87440"/>
                      <a:pt x="4935" y="73914"/>
                      <a:pt x="14805" y="62675"/>
                    </a:cubicBezTo>
                    <a:cubicBezTo>
                      <a:pt x="24864" y="51530"/>
                      <a:pt x="36822" y="46006"/>
                      <a:pt x="50772" y="46006"/>
                    </a:cubicBezTo>
                    <a:cubicBezTo>
                      <a:pt x="58649" y="46006"/>
                      <a:pt x="65767" y="47720"/>
                      <a:pt x="72315" y="51054"/>
                    </a:cubicBezTo>
                    <a:cubicBezTo>
                      <a:pt x="78768" y="54388"/>
                      <a:pt x="83798" y="58865"/>
                      <a:pt x="87309" y="64389"/>
                    </a:cubicBezTo>
                    <a:lnTo>
                      <a:pt x="88163" y="64389"/>
                    </a:lnTo>
                    <a:lnTo>
                      <a:pt x="87309" y="49530"/>
                    </a:lnTo>
                    <a:lnTo>
                      <a:pt x="87309" y="0"/>
                    </a:lnTo>
                    <a:lnTo>
                      <a:pt x="107428" y="0"/>
                    </a:lnTo>
                    <a:lnTo>
                      <a:pt x="107428" y="156877"/>
                    </a:lnTo>
                    <a:lnTo>
                      <a:pt x="88258" y="156877"/>
                    </a:lnTo>
                    <a:lnTo>
                      <a:pt x="88258" y="142018"/>
                    </a:lnTo>
                    <a:lnTo>
                      <a:pt x="87404" y="142018"/>
                    </a:lnTo>
                    <a:cubicBezTo>
                      <a:pt x="83893" y="147542"/>
                      <a:pt x="78958" y="152019"/>
                      <a:pt x="72410" y="155353"/>
                    </a:cubicBezTo>
                    <a:cubicBezTo>
                      <a:pt x="65861" y="158687"/>
                      <a:pt x="58649" y="160306"/>
                      <a:pt x="50772" y="160306"/>
                    </a:cubicBezTo>
                    <a:close/>
                    <a:moveTo>
                      <a:pt x="54094" y="141923"/>
                    </a:moveTo>
                    <a:cubicBezTo>
                      <a:pt x="63963" y="141923"/>
                      <a:pt x="72030" y="138303"/>
                      <a:pt x="78293" y="131159"/>
                    </a:cubicBezTo>
                    <a:cubicBezTo>
                      <a:pt x="84842" y="124016"/>
                      <a:pt x="88163" y="114681"/>
                      <a:pt x="88163" y="103156"/>
                    </a:cubicBezTo>
                    <a:cubicBezTo>
                      <a:pt x="88163" y="91916"/>
                      <a:pt x="84842" y="82677"/>
                      <a:pt x="78293" y="75343"/>
                    </a:cubicBezTo>
                    <a:cubicBezTo>
                      <a:pt x="71935" y="68009"/>
                      <a:pt x="63774" y="64389"/>
                      <a:pt x="54094" y="64389"/>
                    </a:cubicBezTo>
                    <a:cubicBezTo>
                      <a:pt x="44509" y="64389"/>
                      <a:pt x="36442" y="68009"/>
                      <a:pt x="29894" y="75343"/>
                    </a:cubicBezTo>
                    <a:cubicBezTo>
                      <a:pt x="23346" y="82677"/>
                      <a:pt x="20024" y="91916"/>
                      <a:pt x="20024" y="103156"/>
                    </a:cubicBezTo>
                    <a:cubicBezTo>
                      <a:pt x="20024" y="114586"/>
                      <a:pt x="23346" y="123825"/>
                      <a:pt x="29894" y="130969"/>
                    </a:cubicBezTo>
                    <a:cubicBezTo>
                      <a:pt x="36347" y="138303"/>
                      <a:pt x="44414" y="141923"/>
                      <a:pt x="54094" y="141923"/>
                    </a:cubicBezTo>
                    <a:close/>
                  </a:path>
                </a:pathLst>
              </a:custGeom>
              <a:solidFill>
                <a:srgbClr val="5F636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1" name="Google Shape;521;p56"/>
            <p:cNvGrpSpPr/>
            <p:nvPr/>
          </p:nvGrpSpPr>
          <p:grpSpPr>
            <a:xfrm>
              <a:off x="4965272" y="4619519"/>
              <a:ext cx="711757" cy="228504"/>
              <a:chOff x="4965272" y="4619519"/>
              <a:chExt cx="711757" cy="228504"/>
            </a:xfrm>
          </p:grpSpPr>
          <p:sp>
            <p:nvSpPr>
              <p:cNvPr id="522" name="Google Shape;522;p56"/>
              <p:cNvSpPr/>
              <p:nvPr/>
            </p:nvSpPr>
            <p:spPr>
              <a:xfrm>
                <a:off x="4965272" y="4619519"/>
                <a:ext cx="173004" cy="177355"/>
              </a:xfrm>
              <a:custGeom>
                <a:avLst/>
                <a:gdLst/>
                <a:ahLst/>
                <a:cxnLst/>
                <a:rect l="l" t="t" r="r" b="b"/>
                <a:pathLst>
                  <a:path w="173004" h="177355" extrusionOk="0">
                    <a:moveTo>
                      <a:pt x="90061" y="177356"/>
                    </a:moveTo>
                    <a:cubicBezTo>
                      <a:pt x="41092" y="177356"/>
                      <a:pt x="0" y="137541"/>
                      <a:pt x="0" y="88678"/>
                    </a:cubicBezTo>
                    <a:cubicBezTo>
                      <a:pt x="0" y="39815"/>
                      <a:pt x="41092" y="0"/>
                      <a:pt x="90061" y="0"/>
                    </a:cubicBezTo>
                    <a:cubicBezTo>
                      <a:pt x="117108" y="0"/>
                      <a:pt x="136373" y="10573"/>
                      <a:pt x="150893" y="24479"/>
                    </a:cubicBezTo>
                    <a:lnTo>
                      <a:pt x="133811" y="41529"/>
                    </a:lnTo>
                    <a:cubicBezTo>
                      <a:pt x="123371" y="31814"/>
                      <a:pt x="109326" y="24194"/>
                      <a:pt x="90061" y="24194"/>
                    </a:cubicBezTo>
                    <a:cubicBezTo>
                      <a:pt x="54378" y="24194"/>
                      <a:pt x="26383" y="52959"/>
                      <a:pt x="26383" y="88678"/>
                    </a:cubicBezTo>
                    <a:cubicBezTo>
                      <a:pt x="26383" y="124397"/>
                      <a:pt x="54283" y="153162"/>
                      <a:pt x="90061" y="153162"/>
                    </a:cubicBezTo>
                    <a:cubicBezTo>
                      <a:pt x="113217" y="153162"/>
                      <a:pt x="126408" y="143828"/>
                      <a:pt x="134854" y="135446"/>
                    </a:cubicBezTo>
                    <a:cubicBezTo>
                      <a:pt x="141782" y="128492"/>
                      <a:pt x="146338" y="118586"/>
                      <a:pt x="148046" y="104966"/>
                    </a:cubicBezTo>
                    <a:lnTo>
                      <a:pt x="90061" y="104966"/>
                    </a:lnTo>
                    <a:lnTo>
                      <a:pt x="90061" y="80677"/>
                    </a:lnTo>
                    <a:lnTo>
                      <a:pt x="171676" y="80677"/>
                    </a:lnTo>
                    <a:cubicBezTo>
                      <a:pt x="172530" y="84963"/>
                      <a:pt x="173005" y="90202"/>
                      <a:pt x="173005" y="95822"/>
                    </a:cubicBezTo>
                    <a:cubicBezTo>
                      <a:pt x="173005" y="114014"/>
                      <a:pt x="167975" y="136493"/>
                      <a:pt x="152032" y="152495"/>
                    </a:cubicBezTo>
                    <a:cubicBezTo>
                      <a:pt x="136373" y="168688"/>
                      <a:pt x="116444" y="177356"/>
                      <a:pt x="90061" y="177356"/>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6"/>
              <p:cNvSpPr/>
              <p:nvPr/>
            </p:nvSpPr>
            <p:spPr>
              <a:xfrm>
                <a:off x="5151847" y="4682669"/>
                <a:ext cx="112552" cy="114109"/>
              </a:xfrm>
              <a:custGeom>
                <a:avLst/>
                <a:gdLst/>
                <a:ahLst/>
                <a:cxnLst/>
                <a:rect l="l" t="t" r="r" b="b"/>
                <a:pathLst>
                  <a:path w="112552" h="114109" extrusionOk="0">
                    <a:moveTo>
                      <a:pt x="112553" y="57055"/>
                    </a:moveTo>
                    <a:cubicBezTo>
                      <a:pt x="112553" y="89916"/>
                      <a:pt x="87214" y="114110"/>
                      <a:pt x="56276" y="114110"/>
                    </a:cubicBezTo>
                    <a:cubicBezTo>
                      <a:pt x="25339" y="114110"/>
                      <a:pt x="0" y="89916"/>
                      <a:pt x="0" y="57055"/>
                    </a:cubicBezTo>
                    <a:cubicBezTo>
                      <a:pt x="0" y="24003"/>
                      <a:pt x="25339"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631"/>
                      <a:pt x="87878" y="77438"/>
                      <a:pt x="87878" y="57055"/>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56"/>
              <p:cNvSpPr/>
              <p:nvPr/>
            </p:nvSpPr>
            <p:spPr>
              <a:xfrm>
                <a:off x="5278160" y="4682669"/>
                <a:ext cx="112552" cy="114109"/>
              </a:xfrm>
              <a:custGeom>
                <a:avLst/>
                <a:gdLst/>
                <a:ahLst/>
                <a:cxnLst/>
                <a:rect l="l" t="t" r="r" b="b"/>
                <a:pathLst>
                  <a:path w="112552" h="114109" extrusionOk="0">
                    <a:moveTo>
                      <a:pt x="112553" y="57055"/>
                    </a:moveTo>
                    <a:cubicBezTo>
                      <a:pt x="112553" y="89916"/>
                      <a:pt x="87309" y="114110"/>
                      <a:pt x="56276" y="114110"/>
                    </a:cubicBezTo>
                    <a:cubicBezTo>
                      <a:pt x="25244" y="114110"/>
                      <a:pt x="0" y="89916"/>
                      <a:pt x="0" y="57055"/>
                    </a:cubicBezTo>
                    <a:cubicBezTo>
                      <a:pt x="0" y="24003"/>
                      <a:pt x="25244"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726"/>
                      <a:pt x="87878" y="77438"/>
                      <a:pt x="87878" y="57055"/>
                    </a:cubicBezTo>
                    <a:close/>
                  </a:path>
                </a:pathLst>
              </a:custGeom>
              <a:solidFill>
                <a:srgbClr val="FBBC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56"/>
              <p:cNvSpPr/>
              <p:nvPr/>
            </p:nvSpPr>
            <p:spPr>
              <a:xfrm>
                <a:off x="5404284" y="4682574"/>
                <a:ext cx="109515" cy="165449"/>
              </a:xfrm>
              <a:custGeom>
                <a:avLst/>
                <a:gdLst/>
                <a:ahLst/>
                <a:cxnLst/>
                <a:rect l="l" t="t" r="r" b="b"/>
                <a:pathLst>
                  <a:path w="109515" h="165449" extrusionOk="0">
                    <a:moveTo>
                      <a:pt x="109516" y="3524"/>
                    </a:moveTo>
                    <a:lnTo>
                      <a:pt x="109516" y="106013"/>
                    </a:lnTo>
                    <a:cubicBezTo>
                      <a:pt x="109516" y="148209"/>
                      <a:pt x="84652" y="165449"/>
                      <a:pt x="55232" y="165449"/>
                    </a:cubicBezTo>
                    <a:cubicBezTo>
                      <a:pt x="27521" y="165449"/>
                      <a:pt x="10819" y="146876"/>
                      <a:pt x="4555" y="131731"/>
                    </a:cubicBezTo>
                    <a:lnTo>
                      <a:pt x="26383" y="122682"/>
                    </a:lnTo>
                    <a:cubicBezTo>
                      <a:pt x="30273" y="132017"/>
                      <a:pt x="39764" y="142970"/>
                      <a:pt x="55138" y="142970"/>
                    </a:cubicBezTo>
                    <a:cubicBezTo>
                      <a:pt x="73928" y="142970"/>
                      <a:pt x="85696" y="131255"/>
                      <a:pt x="85696" y="109442"/>
                    </a:cubicBezTo>
                    <a:lnTo>
                      <a:pt x="85696" y="101251"/>
                    </a:lnTo>
                    <a:lnTo>
                      <a:pt x="84842" y="101251"/>
                    </a:lnTo>
                    <a:cubicBezTo>
                      <a:pt x="79242" y="108204"/>
                      <a:pt x="68424" y="114205"/>
                      <a:pt x="54758" y="114205"/>
                    </a:cubicBezTo>
                    <a:cubicBezTo>
                      <a:pt x="26193" y="114205"/>
                      <a:pt x="0" y="89345"/>
                      <a:pt x="0" y="57341"/>
                    </a:cubicBezTo>
                    <a:cubicBezTo>
                      <a:pt x="0" y="25146"/>
                      <a:pt x="26193" y="0"/>
                      <a:pt x="54758" y="0"/>
                    </a:cubicBezTo>
                    <a:cubicBezTo>
                      <a:pt x="68424" y="0"/>
                      <a:pt x="79242" y="6096"/>
                      <a:pt x="84842" y="12764"/>
                    </a:cubicBezTo>
                    <a:lnTo>
                      <a:pt x="85696" y="12764"/>
                    </a:lnTo>
                    <a:lnTo>
                      <a:pt x="85696" y="3524"/>
                    </a:lnTo>
                    <a:lnTo>
                      <a:pt x="109516" y="3524"/>
                    </a:lnTo>
                    <a:close/>
                    <a:moveTo>
                      <a:pt x="87404" y="57436"/>
                    </a:moveTo>
                    <a:cubicBezTo>
                      <a:pt x="87404" y="37338"/>
                      <a:pt x="74023" y="22574"/>
                      <a:pt x="56846" y="22574"/>
                    </a:cubicBezTo>
                    <a:cubicBezTo>
                      <a:pt x="39574" y="22574"/>
                      <a:pt x="25054" y="37243"/>
                      <a:pt x="25054" y="57436"/>
                    </a:cubicBezTo>
                    <a:cubicBezTo>
                      <a:pt x="25054" y="77343"/>
                      <a:pt x="39574" y="91821"/>
                      <a:pt x="56846" y="91821"/>
                    </a:cubicBezTo>
                    <a:cubicBezTo>
                      <a:pt x="74023" y="91821"/>
                      <a:pt x="87404" y="77343"/>
                      <a:pt x="87404" y="57436"/>
                    </a:cubicBezTo>
                    <a:close/>
                  </a:path>
                </a:pathLst>
              </a:custGeom>
              <a:solidFill>
                <a:srgbClr val="4285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6"/>
              <p:cNvSpPr/>
              <p:nvPr/>
            </p:nvSpPr>
            <p:spPr>
              <a:xfrm>
                <a:off x="5532590" y="4625614"/>
                <a:ext cx="25148" cy="167830"/>
              </a:xfrm>
              <a:custGeom>
                <a:avLst/>
                <a:gdLst/>
                <a:ahLst/>
                <a:cxnLst/>
                <a:rect l="l" t="t" r="r" b="b"/>
                <a:pathLst>
                  <a:path w="25148" h="167830" extrusionOk="0">
                    <a:moveTo>
                      <a:pt x="25149" y="0"/>
                    </a:moveTo>
                    <a:lnTo>
                      <a:pt x="25149" y="167831"/>
                    </a:lnTo>
                    <a:lnTo>
                      <a:pt x="0" y="167831"/>
                    </a:lnTo>
                    <a:lnTo>
                      <a:pt x="0" y="0"/>
                    </a:lnTo>
                    <a:lnTo>
                      <a:pt x="25149" y="0"/>
                    </a:lnTo>
                    <a:close/>
                  </a:path>
                </a:pathLst>
              </a:custGeom>
              <a:solidFill>
                <a:srgbClr val="34A85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6"/>
              <p:cNvSpPr/>
              <p:nvPr/>
            </p:nvSpPr>
            <p:spPr>
              <a:xfrm>
                <a:off x="5572354" y="4682764"/>
                <a:ext cx="104675" cy="114109"/>
              </a:xfrm>
              <a:custGeom>
                <a:avLst/>
                <a:gdLst/>
                <a:ahLst/>
                <a:cxnLst/>
                <a:rect l="l" t="t" r="r" b="b"/>
                <a:pathLst>
                  <a:path w="104675" h="114109" extrusionOk="0">
                    <a:moveTo>
                      <a:pt x="84082" y="75819"/>
                    </a:moveTo>
                    <a:lnTo>
                      <a:pt x="103537" y="88773"/>
                    </a:lnTo>
                    <a:cubicBezTo>
                      <a:pt x="97274" y="98108"/>
                      <a:pt x="82089" y="114110"/>
                      <a:pt x="55897" y="114110"/>
                    </a:cubicBezTo>
                    <a:cubicBezTo>
                      <a:pt x="23441" y="114110"/>
                      <a:pt x="0" y="89059"/>
                      <a:pt x="0" y="57055"/>
                    </a:cubicBezTo>
                    <a:cubicBezTo>
                      <a:pt x="0" y="23146"/>
                      <a:pt x="23630" y="0"/>
                      <a:pt x="53145" y="0"/>
                    </a:cubicBezTo>
                    <a:cubicBezTo>
                      <a:pt x="82754" y="0"/>
                      <a:pt x="97274" y="23527"/>
                      <a:pt x="102019" y="36290"/>
                    </a:cubicBezTo>
                    <a:lnTo>
                      <a:pt x="104676" y="42767"/>
                    </a:lnTo>
                    <a:lnTo>
                      <a:pt x="28280" y="74390"/>
                    </a:lnTo>
                    <a:cubicBezTo>
                      <a:pt x="34164" y="85820"/>
                      <a:pt x="43180" y="91726"/>
                      <a:pt x="55992" y="91726"/>
                    </a:cubicBezTo>
                    <a:cubicBezTo>
                      <a:pt x="68708" y="91631"/>
                      <a:pt x="77629" y="85344"/>
                      <a:pt x="84082" y="75819"/>
                    </a:cubicBezTo>
                    <a:close/>
                    <a:moveTo>
                      <a:pt x="24200" y="55245"/>
                    </a:moveTo>
                    <a:lnTo>
                      <a:pt x="75257" y="34100"/>
                    </a:lnTo>
                    <a:cubicBezTo>
                      <a:pt x="72410" y="26956"/>
                      <a:pt x="63963" y="22003"/>
                      <a:pt x="53999" y="22003"/>
                    </a:cubicBezTo>
                    <a:cubicBezTo>
                      <a:pt x="41282" y="22003"/>
                      <a:pt x="23535" y="33242"/>
                      <a:pt x="24200" y="55245"/>
                    </a:cubicBezTo>
                    <a:close/>
                  </a:path>
                </a:pathLst>
              </a:custGeom>
              <a:solidFill>
                <a:srgbClr val="EA433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28" name="Google Shape;528;p56"/>
          <p:cNvSpPr txBox="1">
            <a:spLocks noGrp="1"/>
          </p:cNvSpPr>
          <p:nvPr>
            <p:ph type="sldNum" idx="12"/>
          </p:nvPr>
        </p:nvSpPr>
        <p:spPr>
          <a:xfrm>
            <a:off x="8556784" y="4749851"/>
            <a:ext cx="548700" cy="393600"/>
          </a:xfrm>
          <a:prstGeom prst="rect">
            <a:avLst/>
          </a:prstGeom>
        </p:spPr>
        <p:txBody>
          <a:bodyPr spcFirstLastPara="1" wrap="square" lIns="91425" tIns="0" rIns="91425" bIns="0" anchor="t"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2a Section - Small number">
  <p:cSld name="BLANK_1_2_1_1">
    <p:spTree>
      <p:nvGrpSpPr>
        <p:cNvPr id="1" name="Shape 529"/>
        <p:cNvGrpSpPr/>
        <p:nvPr/>
      </p:nvGrpSpPr>
      <p:grpSpPr>
        <a:xfrm>
          <a:off x="0" y="0"/>
          <a:ext cx="0" cy="0"/>
          <a:chOff x="0" y="0"/>
          <a:chExt cx="0" cy="0"/>
        </a:xfrm>
      </p:grpSpPr>
      <p:sp>
        <p:nvSpPr>
          <p:cNvPr id="530" name="Google Shape;530;p57"/>
          <p:cNvSpPr txBox="1">
            <a:spLocks noGrp="1"/>
          </p:cNvSpPr>
          <p:nvPr>
            <p:ph type="title"/>
          </p:nvPr>
        </p:nvSpPr>
        <p:spPr>
          <a:xfrm>
            <a:off x="3227700" y="457200"/>
            <a:ext cx="5458800" cy="13086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4800"/>
              <a:buNone/>
              <a:defRPr sz="4800"/>
            </a:lvl1pPr>
            <a:lvl2pPr lvl="1">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2pPr>
            <a:lvl3pPr lvl="2">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3pPr>
            <a:lvl4pPr lvl="3">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4pPr>
            <a:lvl5pPr lvl="4">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5pPr>
            <a:lvl6pPr lvl="5">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6pPr>
            <a:lvl7pPr lvl="6">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7pPr>
            <a:lvl8pPr lvl="7">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8pPr>
            <a:lvl9pPr lvl="8">
              <a:lnSpc>
                <a:spcPct val="90000"/>
              </a:lnSpc>
              <a:spcBef>
                <a:spcPts val="0"/>
              </a:spcBef>
              <a:spcAft>
                <a:spcPts val="0"/>
              </a:spcAft>
              <a:buSzPts val="4800"/>
              <a:buFont typeface="Google Sans Medium"/>
              <a:buNone/>
              <a:defRPr sz="4800">
                <a:latin typeface="Google Sans Medium"/>
                <a:ea typeface="Google Sans Medium"/>
                <a:cs typeface="Google Sans Medium"/>
                <a:sym typeface="Google Sans Medium"/>
              </a:defRPr>
            </a:lvl9pPr>
          </a:lstStyle>
          <a:p>
            <a:endParaRPr/>
          </a:p>
        </p:txBody>
      </p:sp>
      <p:sp>
        <p:nvSpPr>
          <p:cNvPr id="531" name="Google Shape;531;p57"/>
          <p:cNvSpPr txBox="1">
            <a:spLocks noGrp="1"/>
          </p:cNvSpPr>
          <p:nvPr>
            <p:ph type="subTitle" idx="1"/>
          </p:nvPr>
        </p:nvSpPr>
        <p:spPr>
          <a:xfrm>
            <a:off x="3227700" y="3691996"/>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2" name="Google Shape;532;p57"/>
          <p:cNvSpPr txBox="1">
            <a:spLocks noGrp="1"/>
          </p:cNvSpPr>
          <p:nvPr>
            <p:ph type="body" idx="2"/>
          </p:nvPr>
        </p:nvSpPr>
        <p:spPr>
          <a:xfrm>
            <a:off x="457200" y="457200"/>
            <a:ext cx="2688300" cy="1308600"/>
          </a:xfrm>
          <a:prstGeom prst="rect">
            <a:avLst/>
          </a:prstGeom>
        </p:spPr>
        <p:txBody>
          <a:bodyPr spcFirstLastPara="1" wrap="square" lIns="0" tIns="0" rIns="0" bIns="0" anchor="t" anchorCtr="0">
            <a:noAutofit/>
          </a:bodyPr>
          <a:lstStyle>
            <a:lvl1pPr marL="457200" lvl="0" indent="-533400">
              <a:lnSpc>
                <a:spcPct val="90000"/>
              </a:lnSpc>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1pPr>
            <a:lvl2pPr marL="914400" lvl="1"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2pPr>
            <a:lvl3pPr marL="1371600" lvl="2"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3pPr>
            <a:lvl4pPr marL="1828800" lvl="3"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4pPr>
            <a:lvl5pPr marL="2286000" lvl="4"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5pPr>
            <a:lvl6pPr marL="2743200" lvl="5"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6pPr>
            <a:lvl7pPr marL="3200400" lvl="6"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7pPr>
            <a:lvl8pPr marL="3657600" lvl="7"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8pPr>
            <a:lvl9pPr marL="4114800" lvl="8" indent="-533400">
              <a:spcBef>
                <a:spcPts val="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9pPr>
          </a:lstStyle>
          <a:p>
            <a:endParaRPr/>
          </a:p>
        </p:txBody>
      </p:sp>
      <p:sp>
        <p:nvSpPr>
          <p:cNvPr id="533" name="Google Shape;533;p57"/>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2b Section - Large number">
  <p:cSld name="BLANK_1_2_1_1_1">
    <p:spTree>
      <p:nvGrpSpPr>
        <p:cNvPr id="1" name="Shape 534"/>
        <p:cNvGrpSpPr/>
        <p:nvPr/>
      </p:nvGrpSpPr>
      <p:grpSpPr>
        <a:xfrm>
          <a:off x="0" y="0"/>
          <a:ext cx="0" cy="0"/>
          <a:chOff x="0" y="0"/>
          <a:chExt cx="0" cy="0"/>
        </a:xfrm>
      </p:grpSpPr>
      <p:sp>
        <p:nvSpPr>
          <p:cNvPr id="535" name="Google Shape;535;p58"/>
          <p:cNvSpPr txBox="1">
            <a:spLocks noGrp="1"/>
          </p:cNvSpPr>
          <p:nvPr>
            <p:ph type="title"/>
          </p:nvPr>
        </p:nvSpPr>
        <p:spPr>
          <a:xfrm>
            <a:off x="457200" y="457200"/>
            <a:ext cx="5458800" cy="13086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4800"/>
              <a:buNone/>
              <a:defRPr sz="4800"/>
            </a:lvl1pPr>
            <a:lvl2pPr lvl="1">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2pPr>
            <a:lvl3pPr lvl="2">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3pPr>
            <a:lvl4pPr lvl="3">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4pPr>
            <a:lvl5pPr lvl="4">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5pPr>
            <a:lvl6pPr lvl="5">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6pPr>
            <a:lvl7pPr lvl="6">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7pPr>
            <a:lvl8pPr lvl="7">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8pPr>
            <a:lvl9pPr lvl="8">
              <a:lnSpc>
                <a:spcPct val="90000"/>
              </a:lnSpc>
              <a:spcBef>
                <a:spcPts val="0"/>
              </a:spcBef>
              <a:spcAft>
                <a:spcPts val="0"/>
              </a:spcAft>
              <a:buSzPts val="4000"/>
              <a:buFont typeface="Google Sans Medium"/>
              <a:buNone/>
              <a:defRPr sz="4000">
                <a:latin typeface="Google Sans Medium"/>
                <a:ea typeface="Google Sans Medium"/>
                <a:cs typeface="Google Sans Medium"/>
                <a:sym typeface="Google Sans Medium"/>
              </a:defRPr>
            </a:lvl9pPr>
          </a:lstStyle>
          <a:p>
            <a:endParaRPr/>
          </a:p>
        </p:txBody>
      </p:sp>
      <p:sp>
        <p:nvSpPr>
          <p:cNvPr id="536" name="Google Shape;536;p58"/>
          <p:cNvSpPr txBox="1">
            <a:spLocks noGrp="1"/>
          </p:cNvSpPr>
          <p:nvPr>
            <p:ph type="subTitle" idx="1"/>
          </p:nvPr>
        </p:nvSpPr>
        <p:spPr>
          <a:xfrm>
            <a:off x="457200" y="3691996"/>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7" name="Google Shape;537;p58"/>
          <p:cNvSpPr txBox="1">
            <a:spLocks noGrp="1"/>
          </p:cNvSpPr>
          <p:nvPr>
            <p:ph type="body" idx="2"/>
          </p:nvPr>
        </p:nvSpPr>
        <p:spPr>
          <a:xfrm>
            <a:off x="5998500" y="1535475"/>
            <a:ext cx="2688300" cy="3975900"/>
          </a:xfrm>
          <a:prstGeom prst="rect">
            <a:avLst/>
          </a:prstGeom>
        </p:spPr>
        <p:txBody>
          <a:bodyPr spcFirstLastPara="1" wrap="square" lIns="0" tIns="0" rIns="0" bIns="0" anchor="b" anchorCtr="0">
            <a:noAutofit/>
          </a:bodyPr>
          <a:lstStyle>
            <a:lvl1pPr marL="457200" lvl="0"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1pPr>
            <a:lvl2pPr marL="914400" lvl="1"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2pPr>
            <a:lvl3pPr marL="1371600" lvl="2"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3pPr>
            <a:lvl4pPr marL="1828800" lvl="3"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4pPr>
            <a:lvl5pPr marL="2286000" lvl="4"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5pPr>
            <a:lvl6pPr marL="2743200" lvl="5"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6pPr>
            <a:lvl7pPr marL="3200400" lvl="6"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7pPr>
            <a:lvl8pPr marL="3657600" lvl="7"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8pPr>
            <a:lvl9pPr marL="4114800" lvl="8" indent="-2133600" algn="r">
              <a:lnSpc>
                <a:spcPct val="90000"/>
              </a:lnSpc>
              <a:spcBef>
                <a:spcPts val="0"/>
              </a:spcBef>
              <a:spcAft>
                <a:spcPts val="0"/>
              </a:spcAft>
              <a:buClr>
                <a:srgbClr val="1A73E8"/>
              </a:buClr>
              <a:buSzPts val="30000"/>
              <a:buFont typeface="Google Sans"/>
              <a:buChar char="■"/>
              <a:defRPr sz="30000">
                <a:solidFill>
                  <a:srgbClr val="1A73E8"/>
                </a:solidFill>
                <a:latin typeface="Google Sans"/>
                <a:ea typeface="Google Sans"/>
                <a:cs typeface="Google Sans"/>
                <a:sym typeface="Google Sans"/>
              </a:defRPr>
            </a:lvl9pPr>
          </a:lstStyle>
          <a:p>
            <a:endParaRPr/>
          </a:p>
        </p:txBody>
      </p:sp>
      <p:sp>
        <p:nvSpPr>
          <p:cNvPr id="538" name="Google Shape;538;p58"/>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a Content - Title">
  <p:cSld name="BLANK_1_2_1_1_1_1">
    <p:spTree>
      <p:nvGrpSpPr>
        <p:cNvPr id="1" name="Shape 539"/>
        <p:cNvGrpSpPr/>
        <p:nvPr/>
      </p:nvGrpSpPr>
      <p:grpSpPr>
        <a:xfrm>
          <a:off x="0" y="0"/>
          <a:ext cx="0" cy="0"/>
          <a:chOff x="0" y="0"/>
          <a:chExt cx="0" cy="0"/>
        </a:xfrm>
      </p:grpSpPr>
      <p:sp>
        <p:nvSpPr>
          <p:cNvPr id="540" name="Google Shape;540;p59"/>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41" name="Google Shape;541;p59"/>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3b Content - Title and body (1 col)">
  <p:cSld name="BLANK_1_2_1_1_1_1_2">
    <p:spTree>
      <p:nvGrpSpPr>
        <p:cNvPr id="1" name="Shape 542"/>
        <p:cNvGrpSpPr/>
        <p:nvPr/>
      </p:nvGrpSpPr>
      <p:grpSpPr>
        <a:xfrm>
          <a:off x="0" y="0"/>
          <a:ext cx="0" cy="0"/>
          <a:chOff x="0" y="0"/>
          <a:chExt cx="0" cy="0"/>
        </a:xfrm>
      </p:grpSpPr>
      <p:sp>
        <p:nvSpPr>
          <p:cNvPr id="543" name="Google Shape;543;p60"/>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44" name="Google Shape;544;p60"/>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45" name="Google Shape;545;p60"/>
          <p:cNvSpPr txBox="1">
            <a:spLocks noGrp="1"/>
          </p:cNvSpPr>
          <p:nvPr>
            <p:ph type="body" idx="1"/>
          </p:nvPr>
        </p:nvSpPr>
        <p:spPr>
          <a:xfrm>
            <a:off x="457200" y="1535475"/>
            <a:ext cx="40737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3c Content - Title and body w/image (1 col)">
  <p:cSld name="BLANK_1_2_1_1_1_1_2_1">
    <p:spTree>
      <p:nvGrpSpPr>
        <p:cNvPr id="1" name="Shape 546"/>
        <p:cNvGrpSpPr/>
        <p:nvPr/>
      </p:nvGrpSpPr>
      <p:grpSpPr>
        <a:xfrm>
          <a:off x="0" y="0"/>
          <a:ext cx="0" cy="0"/>
          <a:chOff x="0" y="0"/>
          <a:chExt cx="0" cy="0"/>
        </a:xfrm>
      </p:grpSpPr>
      <p:sp>
        <p:nvSpPr>
          <p:cNvPr id="547" name="Google Shape;547;p61"/>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48" name="Google Shape;548;p61"/>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49" name="Google Shape;549;p61"/>
          <p:cNvSpPr txBox="1">
            <a:spLocks noGrp="1"/>
          </p:cNvSpPr>
          <p:nvPr>
            <p:ph type="body" idx="1"/>
          </p:nvPr>
        </p:nvSpPr>
        <p:spPr>
          <a:xfrm>
            <a:off x="457200" y="1535475"/>
            <a:ext cx="40737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50" name="Google Shape;550;p61"/>
          <p:cNvSpPr>
            <a:spLocks noGrp="1"/>
          </p:cNvSpPr>
          <p:nvPr>
            <p:ph type="pic" idx="2"/>
          </p:nvPr>
        </p:nvSpPr>
        <p:spPr>
          <a:xfrm>
            <a:off x="4612000" y="1535475"/>
            <a:ext cx="4073700" cy="3152700"/>
          </a:xfrm>
          <a:prstGeom prst="roundRect">
            <a:avLst>
              <a:gd name="adj" fmla="val 1963"/>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3d Content - Title and body (2 col)">
  <p:cSld name="BLANK_1_2_1_1_1_1_1">
    <p:spTree>
      <p:nvGrpSpPr>
        <p:cNvPr id="1" name="Shape 551"/>
        <p:cNvGrpSpPr/>
        <p:nvPr/>
      </p:nvGrpSpPr>
      <p:grpSpPr>
        <a:xfrm>
          <a:off x="0" y="0"/>
          <a:ext cx="0" cy="0"/>
          <a:chOff x="0" y="0"/>
          <a:chExt cx="0" cy="0"/>
        </a:xfrm>
      </p:grpSpPr>
      <p:sp>
        <p:nvSpPr>
          <p:cNvPr id="552" name="Google Shape;552;p62"/>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None/>
              <a:defRPr sz="2000"/>
            </a:lvl2pPr>
            <a:lvl3pPr lvl="2">
              <a:lnSpc>
                <a:spcPct val="90000"/>
              </a:lnSpc>
              <a:spcBef>
                <a:spcPts val="0"/>
              </a:spcBef>
              <a:spcAft>
                <a:spcPts val="0"/>
              </a:spcAft>
              <a:buSzPts val="2000"/>
              <a:buNone/>
              <a:defRPr sz="2000"/>
            </a:lvl3pPr>
            <a:lvl4pPr lvl="3">
              <a:lnSpc>
                <a:spcPct val="90000"/>
              </a:lnSpc>
              <a:spcBef>
                <a:spcPts val="0"/>
              </a:spcBef>
              <a:spcAft>
                <a:spcPts val="0"/>
              </a:spcAft>
              <a:buSzPts val="2000"/>
              <a:buNone/>
              <a:defRPr sz="2000"/>
            </a:lvl4pPr>
            <a:lvl5pPr lvl="4">
              <a:lnSpc>
                <a:spcPct val="90000"/>
              </a:lnSpc>
              <a:spcBef>
                <a:spcPts val="0"/>
              </a:spcBef>
              <a:spcAft>
                <a:spcPts val="0"/>
              </a:spcAft>
              <a:buSzPts val="2000"/>
              <a:buNone/>
              <a:defRPr sz="2000"/>
            </a:lvl5pPr>
            <a:lvl6pPr lvl="5">
              <a:lnSpc>
                <a:spcPct val="90000"/>
              </a:lnSpc>
              <a:spcBef>
                <a:spcPts val="0"/>
              </a:spcBef>
              <a:spcAft>
                <a:spcPts val="0"/>
              </a:spcAft>
              <a:buSzPts val="2000"/>
              <a:buNone/>
              <a:defRPr sz="2000"/>
            </a:lvl6pPr>
            <a:lvl7pPr lvl="6">
              <a:lnSpc>
                <a:spcPct val="90000"/>
              </a:lnSpc>
              <a:spcBef>
                <a:spcPts val="0"/>
              </a:spcBef>
              <a:spcAft>
                <a:spcPts val="0"/>
              </a:spcAft>
              <a:buSzPts val="2000"/>
              <a:buNone/>
              <a:defRPr sz="2000"/>
            </a:lvl7pPr>
            <a:lvl8pPr lvl="7">
              <a:lnSpc>
                <a:spcPct val="90000"/>
              </a:lnSpc>
              <a:spcBef>
                <a:spcPts val="0"/>
              </a:spcBef>
              <a:spcAft>
                <a:spcPts val="0"/>
              </a:spcAft>
              <a:buSzPts val="2000"/>
              <a:buNone/>
              <a:defRPr sz="2000"/>
            </a:lvl8pPr>
            <a:lvl9pPr lvl="8">
              <a:lnSpc>
                <a:spcPct val="90000"/>
              </a:lnSpc>
              <a:spcBef>
                <a:spcPts val="0"/>
              </a:spcBef>
              <a:spcAft>
                <a:spcPts val="0"/>
              </a:spcAft>
              <a:buSzPts val="2000"/>
              <a:buNone/>
              <a:defRPr sz="2000"/>
            </a:lvl9pPr>
          </a:lstStyle>
          <a:p>
            <a:endParaRPr/>
          </a:p>
        </p:txBody>
      </p:sp>
      <p:sp>
        <p:nvSpPr>
          <p:cNvPr id="553" name="Google Shape;553;p62"/>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54" name="Google Shape;554;p62"/>
          <p:cNvSpPr txBox="1">
            <a:spLocks noGrp="1"/>
          </p:cNvSpPr>
          <p:nvPr>
            <p:ph type="body" idx="1"/>
          </p:nvPr>
        </p:nvSpPr>
        <p:spPr>
          <a:xfrm>
            <a:off x="457200" y="1535475"/>
            <a:ext cx="40737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55" name="Google Shape;555;p62"/>
          <p:cNvSpPr txBox="1">
            <a:spLocks noGrp="1"/>
          </p:cNvSpPr>
          <p:nvPr>
            <p:ph type="body" idx="2"/>
          </p:nvPr>
        </p:nvSpPr>
        <p:spPr>
          <a:xfrm>
            <a:off x="4612000" y="1535475"/>
            <a:ext cx="40737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3e Content - Title and body w/image (2 col)">
  <p:cSld name="BLANK_1_2_1_1_1_1_1_2">
    <p:spTree>
      <p:nvGrpSpPr>
        <p:cNvPr id="1" name="Shape 556"/>
        <p:cNvGrpSpPr/>
        <p:nvPr/>
      </p:nvGrpSpPr>
      <p:grpSpPr>
        <a:xfrm>
          <a:off x="0" y="0"/>
          <a:ext cx="0" cy="0"/>
          <a:chOff x="0" y="0"/>
          <a:chExt cx="0" cy="0"/>
        </a:xfrm>
      </p:grpSpPr>
      <p:sp>
        <p:nvSpPr>
          <p:cNvPr id="557" name="Google Shape;557;p63"/>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None/>
              <a:defRPr sz="2000"/>
            </a:lvl2pPr>
            <a:lvl3pPr lvl="2">
              <a:lnSpc>
                <a:spcPct val="90000"/>
              </a:lnSpc>
              <a:spcBef>
                <a:spcPts val="0"/>
              </a:spcBef>
              <a:spcAft>
                <a:spcPts val="0"/>
              </a:spcAft>
              <a:buSzPts val="2000"/>
              <a:buNone/>
              <a:defRPr sz="2000"/>
            </a:lvl3pPr>
            <a:lvl4pPr lvl="3">
              <a:lnSpc>
                <a:spcPct val="90000"/>
              </a:lnSpc>
              <a:spcBef>
                <a:spcPts val="0"/>
              </a:spcBef>
              <a:spcAft>
                <a:spcPts val="0"/>
              </a:spcAft>
              <a:buSzPts val="2000"/>
              <a:buNone/>
              <a:defRPr sz="2000"/>
            </a:lvl4pPr>
            <a:lvl5pPr lvl="4">
              <a:lnSpc>
                <a:spcPct val="90000"/>
              </a:lnSpc>
              <a:spcBef>
                <a:spcPts val="0"/>
              </a:spcBef>
              <a:spcAft>
                <a:spcPts val="0"/>
              </a:spcAft>
              <a:buSzPts val="2000"/>
              <a:buNone/>
              <a:defRPr sz="2000"/>
            </a:lvl5pPr>
            <a:lvl6pPr lvl="5">
              <a:lnSpc>
                <a:spcPct val="90000"/>
              </a:lnSpc>
              <a:spcBef>
                <a:spcPts val="0"/>
              </a:spcBef>
              <a:spcAft>
                <a:spcPts val="0"/>
              </a:spcAft>
              <a:buSzPts val="2000"/>
              <a:buNone/>
              <a:defRPr sz="2000"/>
            </a:lvl6pPr>
            <a:lvl7pPr lvl="6">
              <a:lnSpc>
                <a:spcPct val="90000"/>
              </a:lnSpc>
              <a:spcBef>
                <a:spcPts val="0"/>
              </a:spcBef>
              <a:spcAft>
                <a:spcPts val="0"/>
              </a:spcAft>
              <a:buSzPts val="2000"/>
              <a:buNone/>
              <a:defRPr sz="2000"/>
            </a:lvl7pPr>
            <a:lvl8pPr lvl="7">
              <a:lnSpc>
                <a:spcPct val="90000"/>
              </a:lnSpc>
              <a:spcBef>
                <a:spcPts val="0"/>
              </a:spcBef>
              <a:spcAft>
                <a:spcPts val="0"/>
              </a:spcAft>
              <a:buSzPts val="2000"/>
              <a:buNone/>
              <a:defRPr sz="2000"/>
            </a:lvl8pPr>
            <a:lvl9pPr lvl="8">
              <a:lnSpc>
                <a:spcPct val="90000"/>
              </a:lnSpc>
              <a:spcBef>
                <a:spcPts val="0"/>
              </a:spcBef>
              <a:spcAft>
                <a:spcPts val="0"/>
              </a:spcAft>
              <a:buSzPts val="2000"/>
              <a:buNone/>
              <a:defRPr sz="2000"/>
            </a:lvl9pPr>
          </a:lstStyle>
          <a:p>
            <a:endParaRPr/>
          </a:p>
        </p:txBody>
      </p:sp>
      <p:sp>
        <p:nvSpPr>
          <p:cNvPr id="558" name="Google Shape;558;p63"/>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59" name="Google Shape;559;p63"/>
          <p:cNvSpPr txBox="1">
            <a:spLocks noGrp="1"/>
          </p:cNvSpPr>
          <p:nvPr>
            <p:ph type="body" idx="1"/>
          </p:nvPr>
        </p:nvSpPr>
        <p:spPr>
          <a:xfrm>
            <a:off x="457200" y="3692000"/>
            <a:ext cx="40737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60" name="Google Shape;560;p63"/>
          <p:cNvSpPr txBox="1">
            <a:spLocks noGrp="1"/>
          </p:cNvSpPr>
          <p:nvPr>
            <p:ph type="body" idx="2"/>
          </p:nvPr>
        </p:nvSpPr>
        <p:spPr>
          <a:xfrm>
            <a:off x="4612000" y="3692000"/>
            <a:ext cx="40737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61" name="Google Shape;561;p63"/>
          <p:cNvSpPr>
            <a:spLocks noGrp="1"/>
          </p:cNvSpPr>
          <p:nvPr>
            <p:ph type="pic" idx="3"/>
          </p:nvPr>
        </p:nvSpPr>
        <p:spPr>
          <a:xfrm>
            <a:off x="457200" y="1535475"/>
            <a:ext cx="4073700" cy="2074200"/>
          </a:xfrm>
          <a:prstGeom prst="roundRect">
            <a:avLst>
              <a:gd name="adj" fmla="val 3013"/>
            </a:avLst>
          </a:prstGeom>
          <a:noFill/>
          <a:ln>
            <a:noFill/>
          </a:ln>
        </p:spPr>
      </p:sp>
      <p:sp>
        <p:nvSpPr>
          <p:cNvPr id="562" name="Google Shape;562;p63"/>
          <p:cNvSpPr>
            <a:spLocks noGrp="1"/>
          </p:cNvSpPr>
          <p:nvPr>
            <p:ph type="pic" idx="4"/>
          </p:nvPr>
        </p:nvSpPr>
        <p:spPr>
          <a:xfrm>
            <a:off x="4612000" y="1535475"/>
            <a:ext cx="4073700" cy="2074200"/>
          </a:xfrm>
          <a:prstGeom prst="roundRect">
            <a:avLst>
              <a:gd name="adj" fmla="val 3013"/>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3f Content - Title and body (3 col)">
  <p:cSld name="BLANK_1_2_1_1_1_1_1_1">
    <p:spTree>
      <p:nvGrpSpPr>
        <p:cNvPr id="1" name="Shape 563"/>
        <p:cNvGrpSpPr/>
        <p:nvPr/>
      </p:nvGrpSpPr>
      <p:grpSpPr>
        <a:xfrm>
          <a:off x="0" y="0"/>
          <a:ext cx="0" cy="0"/>
          <a:chOff x="0" y="0"/>
          <a:chExt cx="0" cy="0"/>
        </a:xfrm>
      </p:grpSpPr>
      <p:sp>
        <p:nvSpPr>
          <p:cNvPr id="564" name="Google Shape;564;p64"/>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65" name="Google Shape;565;p64"/>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66" name="Google Shape;566;p64"/>
          <p:cNvSpPr txBox="1">
            <a:spLocks noGrp="1"/>
          </p:cNvSpPr>
          <p:nvPr>
            <p:ph type="body" idx="1"/>
          </p:nvPr>
        </p:nvSpPr>
        <p:spPr>
          <a:xfrm>
            <a:off x="45720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67" name="Google Shape;567;p64"/>
          <p:cNvSpPr txBox="1">
            <a:spLocks noGrp="1"/>
          </p:cNvSpPr>
          <p:nvPr>
            <p:ph type="body" idx="2"/>
          </p:nvPr>
        </p:nvSpPr>
        <p:spPr>
          <a:xfrm>
            <a:off x="322770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68" name="Google Shape;568;p64"/>
          <p:cNvSpPr txBox="1">
            <a:spLocks noGrp="1"/>
          </p:cNvSpPr>
          <p:nvPr>
            <p:ph type="body" idx="3"/>
          </p:nvPr>
        </p:nvSpPr>
        <p:spPr>
          <a:xfrm>
            <a:off x="599820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3g Content - Title and body w/image (3 col)">
  <p:cSld name="BLANK_1_2_1_1_1_1_1_1_2">
    <p:spTree>
      <p:nvGrpSpPr>
        <p:cNvPr id="1" name="Shape 569"/>
        <p:cNvGrpSpPr/>
        <p:nvPr/>
      </p:nvGrpSpPr>
      <p:grpSpPr>
        <a:xfrm>
          <a:off x="0" y="0"/>
          <a:ext cx="0" cy="0"/>
          <a:chOff x="0" y="0"/>
          <a:chExt cx="0" cy="0"/>
        </a:xfrm>
      </p:grpSpPr>
      <p:sp>
        <p:nvSpPr>
          <p:cNvPr id="570" name="Google Shape;570;p65"/>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71" name="Google Shape;571;p65"/>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72" name="Google Shape;572;p65"/>
          <p:cNvSpPr txBox="1">
            <a:spLocks noGrp="1"/>
          </p:cNvSpPr>
          <p:nvPr>
            <p:ph type="body" idx="1"/>
          </p:nvPr>
        </p:nvSpPr>
        <p:spPr>
          <a:xfrm>
            <a:off x="457200" y="3692000"/>
            <a:ext cx="26883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73" name="Google Shape;573;p65"/>
          <p:cNvSpPr txBox="1">
            <a:spLocks noGrp="1"/>
          </p:cNvSpPr>
          <p:nvPr>
            <p:ph type="body" idx="2"/>
          </p:nvPr>
        </p:nvSpPr>
        <p:spPr>
          <a:xfrm>
            <a:off x="3227700" y="3692000"/>
            <a:ext cx="26883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74" name="Google Shape;574;p65"/>
          <p:cNvSpPr txBox="1">
            <a:spLocks noGrp="1"/>
          </p:cNvSpPr>
          <p:nvPr>
            <p:ph type="body" idx="3"/>
          </p:nvPr>
        </p:nvSpPr>
        <p:spPr>
          <a:xfrm>
            <a:off x="5998200" y="3692000"/>
            <a:ext cx="26883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75" name="Google Shape;575;p65"/>
          <p:cNvSpPr>
            <a:spLocks noGrp="1"/>
          </p:cNvSpPr>
          <p:nvPr>
            <p:ph type="pic" idx="4"/>
          </p:nvPr>
        </p:nvSpPr>
        <p:spPr>
          <a:xfrm>
            <a:off x="457200" y="1535475"/>
            <a:ext cx="2688300" cy="2074200"/>
          </a:xfrm>
          <a:prstGeom prst="roundRect">
            <a:avLst>
              <a:gd name="adj" fmla="val 2994"/>
            </a:avLst>
          </a:prstGeom>
          <a:noFill/>
          <a:ln>
            <a:noFill/>
          </a:ln>
        </p:spPr>
      </p:sp>
      <p:sp>
        <p:nvSpPr>
          <p:cNvPr id="576" name="Google Shape;576;p65"/>
          <p:cNvSpPr>
            <a:spLocks noGrp="1"/>
          </p:cNvSpPr>
          <p:nvPr>
            <p:ph type="pic" idx="5"/>
          </p:nvPr>
        </p:nvSpPr>
        <p:spPr>
          <a:xfrm>
            <a:off x="3227850" y="1535475"/>
            <a:ext cx="2688300" cy="2074200"/>
          </a:xfrm>
          <a:prstGeom prst="roundRect">
            <a:avLst>
              <a:gd name="adj" fmla="val 2994"/>
            </a:avLst>
          </a:prstGeom>
          <a:noFill/>
          <a:ln>
            <a:noFill/>
          </a:ln>
        </p:spPr>
      </p:sp>
      <p:sp>
        <p:nvSpPr>
          <p:cNvPr id="577" name="Google Shape;577;p65"/>
          <p:cNvSpPr>
            <a:spLocks noGrp="1"/>
          </p:cNvSpPr>
          <p:nvPr>
            <p:ph type="pic" idx="6"/>
          </p:nvPr>
        </p:nvSpPr>
        <p:spPr>
          <a:xfrm>
            <a:off x="5998500" y="1535475"/>
            <a:ext cx="2688300" cy="2074200"/>
          </a:xfrm>
          <a:prstGeom prst="roundRect">
            <a:avLst>
              <a:gd name="adj" fmla="val 2994"/>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3h Content - Title and body (4 col)">
  <p:cSld name="BLANK_1_2_1_1_1_1_1_1_1">
    <p:spTree>
      <p:nvGrpSpPr>
        <p:cNvPr id="1" name="Shape 578"/>
        <p:cNvGrpSpPr/>
        <p:nvPr/>
      </p:nvGrpSpPr>
      <p:grpSpPr>
        <a:xfrm>
          <a:off x="0" y="0"/>
          <a:ext cx="0" cy="0"/>
          <a:chOff x="0" y="0"/>
          <a:chExt cx="0" cy="0"/>
        </a:xfrm>
      </p:grpSpPr>
      <p:sp>
        <p:nvSpPr>
          <p:cNvPr id="579" name="Google Shape;579;p66"/>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80" name="Google Shape;580;p66"/>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81" name="Google Shape;581;p66"/>
          <p:cNvSpPr txBox="1">
            <a:spLocks noGrp="1"/>
          </p:cNvSpPr>
          <p:nvPr>
            <p:ph type="body" idx="1"/>
          </p:nvPr>
        </p:nvSpPr>
        <p:spPr>
          <a:xfrm>
            <a:off x="457200" y="1535475"/>
            <a:ext cx="19974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82" name="Google Shape;582;p66"/>
          <p:cNvSpPr txBox="1">
            <a:spLocks noGrp="1"/>
          </p:cNvSpPr>
          <p:nvPr>
            <p:ph type="body" idx="2"/>
          </p:nvPr>
        </p:nvSpPr>
        <p:spPr>
          <a:xfrm>
            <a:off x="2536800" y="1535475"/>
            <a:ext cx="19974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83" name="Google Shape;583;p66"/>
          <p:cNvSpPr txBox="1">
            <a:spLocks noGrp="1"/>
          </p:cNvSpPr>
          <p:nvPr>
            <p:ph type="body" idx="3"/>
          </p:nvPr>
        </p:nvSpPr>
        <p:spPr>
          <a:xfrm>
            <a:off x="4616400" y="1535475"/>
            <a:ext cx="19974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84" name="Google Shape;584;p66"/>
          <p:cNvSpPr txBox="1">
            <a:spLocks noGrp="1"/>
          </p:cNvSpPr>
          <p:nvPr>
            <p:ph type="body" idx="4"/>
          </p:nvPr>
        </p:nvSpPr>
        <p:spPr>
          <a:xfrm>
            <a:off x="6696000" y="1535475"/>
            <a:ext cx="19974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3i Content - Title and body w/image (4 col)">
  <p:cSld name="BLANK_1_2_1_1_1_1_1_1_1_2">
    <p:spTree>
      <p:nvGrpSpPr>
        <p:cNvPr id="1" name="Shape 585"/>
        <p:cNvGrpSpPr/>
        <p:nvPr/>
      </p:nvGrpSpPr>
      <p:grpSpPr>
        <a:xfrm>
          <a:off x="0" y="0"/>
          <a:ext cx="0" cy="0"/>
          <a:chOff x="0" y="0"/>
          <a:chExt cx="0" cy="0"/>
        </a:xfrm>
      </p:grpSpPr>
      <p:sp>
        <p:nvSpPr>
          <p:cNvPr id="586" name="Google Shape;586;p67"/>
          <p:cNvSpPr txBox="1">
            <a:spLocks noGrp="1"/>
          </p:cNvSpPr>
          <p:nvPr>
            <p:ph type="title"/>
          </p:nvPr>
        </p:nvSpPr>
        <p:spPr>
          <a:xfrm>
            <a:off x="457200" y="457200"/>
            <a:ext cx="54588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87" name="Google Shape;587;p67"/>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88" name="Google Shape;588;p67"/>
          <p:cNvSpPr txBox="1">
            <a:spLocks noGrp="1"/>
          </p:cNvSpPr>
          <p:nvPr>
            <p:ph type="body" idx="1"/>
          </p:nvPr>
        </p:nvSpPr>
        <p:spPr>
          <a:xfrm>
            <a:off x="457200" y="3692000"/>
            <a:ext cx="19974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89" name="Google Shape;589;p67"/>
          <p:cNvSpPr txBox="1">
            <a:spLocks noGrp="1"/>
          </p:cNvSpPr>
          <p:nvPr>
            <p:ph type="body" idx="2"/>
          </p:nvPr>
        </p:nvSpPr>
        <p:spPr>
          <a:xfrm>
            <a:off x="2536800" y="3692000"/>
            <a:ext cx="19974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90" name="Google Shape;590;p67"/>
          <p:cNvSpPr txBox="1">
            <a:spLocks noGrp="1"/>
          </p:cNvSpPr>
          <p:nvPr>
            <p:ph type="body" idx="3"/>
          </p:nvPr>
        </p:nvSpPr>
        <p:spPr>
          <a:xfrm>
            <a:off x="4616400" y="3692000"/>
            <a:ext cx="19974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91" name="Google Shape;591;p67"/>
          <p:cNvSpPr txBox="1">
            <a:spLocks noGrp="1"/>
          </p:cNvSpPr>
          <p:nvPr>
            <p:ph type="body" idx="4"/>
          </p:nvPr>
        </p:nvSpPr>
        <p:spPr>
          <a:xfrm>
            <a:off x="6696000" y="3692000"/>
            <a:ext cx="1997400" cy="9963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592" name="Google Shape;592;p67"/>
          <p:cNvSpPr>
            <a:spLocks noGrp="1"/>
          </p:cNvSpPr>
          <p:nvPr>
            <p:ph type="pic" idx="5"/>
          </p:nvPr>
        </p:nvSpPr>
        <p:spPr>
          <a:xfrm>
            <a:off x="457200" y="1535475"/>
            <a:ext cx="1997400" cy="2074200"/>
          </a:xfrm>
          <a:prstGeom prst="roundRect">
            <a:avLst>
              <a:gd name="adj" fmla="val 3207"/>
            </a:avLst>
          </a:prstGeom>
          <a:noFill/>
          <a:ln>
            <a:noFill/>
          </a:ln>
        </p:spPr>
      </p:sp>
      <p:sp>
        <p:nvSpPr>
          <p:cNvPr id="593" name="Google Shape;593;p67"/>
          <p:cNvSpPr>
            <a:spLocks noGrp="1"/>
          </p:cNvSpPr>
          <p:nvPr>
            <p:ph type="pic" idx="6"/>
          </p:nvPr>
        </p:nvSpPr>
        <p:spPr>
          <a:xfrm>
            <a:off x="2536800" y="1535475"/>
            <a:ext cx="1997400" cy="2074200"/>
          </a:xfrm>
          <a:prstGeom prst="roundRect">
            <a:avLst>
              <a:gd name="adj" fmla="val 3207"/>
            </a:avLst>
          </a:prstGeom>
          <a:noFill/>
          <a:ln>
            <a:noFill/>
          </a:ln>
        </p:spPr>
      </p:sp>
      <p:sp>
        <p:nvSpPr>
          <p:cNvPr id="594" name="Google Shape;594;p67"/>
          <p:cNvSpPr>
            <a:spLocks noGrp="1"/>
          </p:cNvSpPr>
          <p:nvPr>
            <p:ph type="pic" idx="7"/>
          </p:nvPr>
        </p:nvSpPr>
        <p:spPr>
          <a:xfrm>
            <a:off x="4616400" y="1535475"/>
            <a:ext cx="1997400" cy="2074200"/>
          </a:xfrm>
          <a:prstGeom prst="roundRect">
            <a:avLst>
              <a:gd name="adj" fmla="val 3207"/>
            </a:avLst>
          </a:prstGeom>
          <a:noFill/>
          <a:ln>
            <a:noFill/>
          </a:ln>
        </p:spPr>
      </p:sp>
      <p:sp>
        <p:nvSpPr>
          <p:cNvPr id="595" name="Google Shape;595;p67"/>
          <p:cNvSpPr>
            <a:spLocks noGrp="1"/>
          </p:cNvSpPr>
          <p:nvPr>
            <p:ph type="pic" idx="8"/>
          </p:nvPr>
        </p:nvSpPr>
        <p:spPr>
          <a:xfrm>
            <a:off x="6691600" y="1535475"/>
            <a:ext cx="1997400" cy="2074200"/>
          </a:xfrm>
          <a:prstGeom prst="roundRect">
            <a:avLst>
              <a:gd name="adj" fmla="val 3207"/>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4a Content - Panel and image (right)">
  <p:cSld name="BLANK_1_2_1_1_1_1_1_1_1_1">
    <p:spTree>
      <p:nvGrpSpPr>
        <p:cNvPr id="1" name="Shape 596"/>
        <p:cNvGrpSpPr/>
        <p:nvPr/>
      </p:nvGrpSpPr>
      <p:grpSpPr>
        <a:xfrm>
          <a:off x="0" y="0"/>
          <a:ext cx="0" cy="0"/>
          <a:chOff x="0" y="0"/>
          <a:chExt cx="0" cy="0"/>
        </a:xfrm>
      </p:grpSpPr>
      <p:sp>
        <p:nvSpPr>
          <p:cNvPr id="597" name="Google Shape;597;p68"/>
          <p:cNvSpPr txBox="1">
            <a:spLocks noGrp="1"/>
          </p:cNvSpPr>
          <p:nvPr>
            <p:ph type="title"/>
          </p:nvPr>
        </p:nvSpPr>
        <p:spPr>
          <a:xfrm>
            <a:off x="457200" y="457200"/>
            <a:ext cx="32004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598" name="Google Shape;598;p68"/>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599" name="Google Shape;599;p68"/>
          <p:cNvSpPr txBox="1">
            <a:spLocks noGrp="1"/>
          </p:cNvSpPr>
          <p:nvPr>
            <p:ph type="body" idx="1"/>
          </p:nvPr>
        </p:nvSpPr>
        <p:spPr>
          <a:xfrm>
            <a:off x="45720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00" name="Google Shape;600;p68"/>
          <p:cNvSpPr>
            <a:spLocks noGrp="1"/>
          </p:cNvSpPr>
          <p:nvPr>
            <p:ph type="pic" idx="2"/>
          </p:nvPr>
        </p:nvSpPr>
        <p:spPr>
          <a:xfrm>
            <a:off x="4114800" y="0"/>
            <a:ext cx="5029200" cy="51435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4b Content - Panel and image (left)">
  <p:cSld name="BLANK_1_2_1_1_1_1_1_1_1_1_1">
    <p:spTree>
      <p:nvGrpSpPr>
        <p:cNvPr id="1" name="Shape 601"/>
        <p:cNvGrpSpPr/>
        <p:nvPr/>
      </p:nvGrpSpPr>
      <p:grpSpPr>
        <a:xfrm>
          <a:off x="0" y="0"/>
          <a:ext cx="0" cy="0"/>
          <a:chOff x="0" y="0"/>
          <a:chExt cx="0" cy="0"/>
        </a:xfrm>
      </p:grpSpPr>
      <p:sp>
        <p:nvSpPr>
          <p:cNvPr id="602" name="Google Shape;602;p69"/>
          <p:cNvSpPr txBox="1">
            <a:spLocks noGrp="1"/>
          </p:cNvSpPr>
          <p:nvPr>
            <p:ph type="title"/>
          </p:nvPr>
        </p:nvSpPr>
        <p:spPr>
          <a:xfrm>
            <a:off x="5486250" y="457200"/>
            <a:ext cx="32004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603" name="Google Shape;603;p69"/>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04" name="Google Shape;604;p69"/>
          <p:cNvSpPr txBox="1">
            <a:spLocks noGrp="1"/>
          </p:cNvSpPr>
          <p:nvPr>
            <p:ph type="body" idx="1"/>
          </p:nvPr>
        </p:nvSpPr>
        <p:spPr>
          <a:xfrm>
            <a:off x="548625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05" name="Google Shape;605;p69"/>
          <p:cNvSpPr>
            <a:spLocks noGrp="1"/>
          </p:cNvSpPr>
          <p:nvPr>
            <p:ph type="pic" idx="2"/>
          </p:nvPr>
        </p:nvSpPr>
        <p:spPr>
          <a:xfrm>
            <a:off x="0" y="0"/>
            <a:ext cx="5029200" cy="5143500"/>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4c Content - Panel and code (right)">
  <p:cSld name="BLANK_1_2_1_1_1_1_1_1_1_1_1_1">
    <p:bg>
      <p:bgPr>
        <a:solidFill>
          <a:srgbClr val="F1F3F4"/>
        </a:solidFill>
        <a:effectLst/>
      </p:bgPr>
    </p:bg>
    <p:spTree>
      <p:nvGrpSpPr>
        <p:cNvPr id="1" name="Shape 606"/>
        <p:cNvGrpSpPr/>
        <p:nvPr/>
      </p:nvGrpSpPr>
      <p:grpSpPr>
        <a:xfrm>
          <a:off x="0" y="0"/>
          <a:ext cx="0" cy="0"/>
          <a:chOff x="0" y="0"/>
          <a:chExt cx="0" cy="0"/>
        </a:xfrm>
      </p:grpSpPr>
      <p:sp>
        <p:nvSpPr>
          <p:cNvPr id="607" name="Google Shape;607;p70"/>
          <p:cNvSpPr/>
          <p:nvPr/>
        </p:nvSpPr>
        <p:spPr>
          <a:xfrm>
            <a:off x="0" y="0"/>
            <a:ext cx="4114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0"/>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09" name="Google Shape;609;p70"/>
          <p:cNvSpPr txBox="1">
            <a:spLocks noGrp="1"/>
          </p:cNvSpPr>
          <p:nvPr>
            <p:ph type="body" idx="1"/>
          </p:nvPr>
        </p:nvSpPr>
        <p:spPr>
          <a:xfrm>
            <a:off x="4612000" y="457200"/>
            <a:ext cx="4074900" cy="4230900"/>
          </a:xfrm>
          <a:prstGeom prst="rect">
            <a:avLst/>
          </a:prstGeom>
        </p:spPr>
        <p:txBody>
          <a:bodyPr spcFirstLastPara="1" wrap="square" lIns="0" tIns="0" rIns="0" bIns="0" anchor="ctr" anchorCtr="0">
            <a:noAutofit/>
          </a:bodyPr>
          <a:lstStyle>
            <a:lvl1pPr marL="457200" lvl="0"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1pPr>
            <a:lvl2pPr marL="914400" lvl="1"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2pPr>
            <a:lvl3pPr marL="1371600" lvl="2"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3pPr>
            <a:lvl4pPr marL="1828800" lvl="3"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4pPr>
            <a:lvl5pPr marL="2286000" lvl="4"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5pPr>
            <a:lvl6pPr marL="2743200" lvl="5"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6pPr>
            <a:lvl7pPr marL="3200400" lvl="6"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7pPr>
            <a:lvl8pPr marL="3657600" lvl="7"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8pPr>
            <a:lvl9pPr marL="4114800" lvl="8"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9pPr>
          </a:lstStyle>
          <a:p>
            <a:endParaRPr/>
          </a:p>
        </p:txBody>
      </p:sp>
      <p:sp>
        <p:nvSpPr>
          <p:cNvPr id="610" name="Google Shape;610;p70"/>
          <p:cNvSpPr txBox="1">
            <a:spLocks noGrp="1"/>
          </p:cNvSpPr>
          <p:nvPr>
            <p:ph type="title"/>
          </p:nvPr>
        </p:nvSpPr>
        <p:spPr>
          <a:xfrm>
            <a:off x="457200" y="457200"/>
            <a:ext cx="32004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611" name="Google Shape;611;p70"/>
          <p:cNvSpPr txBox="1">
            <a:spLocks noGrp="1"/>
          </p:cNvSpPr>
          <p:nvPr>
            <p:ph type="body" idx="2"/>
          </p:nvPr>
        </p:nvSpPr>
        <p:spPr>
          <a:xfrm>
            <a:off x="45720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4d Content - Panel and code (left)">
  <p:cSld name="BLANK_1_2_1_1_1_1_1_1_1_1_1_1_1">
    <p:bg>
      <p:bgPr>
        <a:solidFill>
          <a:srgbClr val="F1F3F4"/>
        </a:solidFill>
        <a:effectLst/>
      </p:bgPr>
    </p:bg>
    <p:spTree>
      <p:nvGrpSpPr>
        <p:cNvPr id="1" name="Shape 612"/>
        <p:cNvGrpSpPr/>
        <p:nvPr/>
      </p:nvGrpSpPr>
      <p:grpSpPr>
        <a:xfrm>
          <a:off x="0" y="0"/>
          <a:ext cx="0" cy="0"/>
          <a:chOff x="0" y="0"/>
          <a:chExt cx="0" cy="0"/>
        </a:xfrm>
      </p:grpSpPr>
      <p:sp>
        <p:nvSpPr>
          <p:cNvPr id="613" name="Google Shape;613;p71"/>
          <p:cNvSpPr/>
          <p:nvPr/>
        </p:nvSpPr>
        <p:spPr>
          <a:xfrm>
            <a:off x="5029050" y="0"/>
            <a:ext cx="41148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1"/>
          <p:cNvSpPr txBox="1">
            <a:spLocks noGrp="1"/>
          </p:cNvSpPr>
          <p:nvPr>
            <p:ph type="body" idx="1"/>
          </p:nvPr>
        </p:nvSpPr>
        <p:spPr>
          <a:xfrm>
            <a:off x="497200" y="457200"/>
            <a:ext cx="4074900" cy="4230900"/>
          </a:xfrm>
          <a:prstGeom prst="rect">
            <a:avLst/>
          </a:prstGeom>
        </p:spPr>
        <p:txBody>
          <a:bodyPr spcFirstLastPara="1" wrap="square" lIns="0" tIns="0" rIns="0" bIns="0" anchor="ctr" anchorCtr="0">
            <a:noAutofit/>
          </a:bodyPr>
          <a:lstStyle>
            <a:lvl1pPr marL="457200" lvl="0"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1pPr>
            <a:lvl2pPr marL="914400" lvl="1"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2pPr>
            <a:lvl3pPr marL="1371600" lvl="2"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3pPr>
            <a:lvl4pPr marL="1828800" lvl="3"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4pPr>
            <a:lvl5pPr marL="2286000" lvl="4"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5pPr>
            <a:lvl6pPr marL="2743200" lvl="5"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6pPr>
            <a:lvl7pPr marL="3200400" lvl="6"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7pPr>
            <a:lvl8pPr marL="3657600" lvl="7"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8pPr>
            <a:lvl9pPr marL="4114800" lvl="8" indent="-292100">
              <a:lnSpc>
                <a:spcPct val="100000"/>
              </a:lnSpc>
              <a:spcBef>
                <a:spcPts val="0"/>
              </a:spcBef>
              <a:spcAft>
                <a:spcPts val="0"/>
              </a:spcAft>
              <a:buSzPts val="1000"/>
              <a:buFont typeface="Google Sans Mono"/>
              <a:buChar char="■"/>
              <a:defRPr>
                <a:latin typeface="Google Sans Mono"/>
                <a:ea typeface="Google Sans Mono"/>
                <a:cs typeface="Google Sans Mono"/>
                <a:sym typeface="Google Sans Mono"/>
              </a:defRPr>
            </a:lvl9pPr>
          </a:lstStyle>
          <a:p>
            <a:endParaRPr/>
          </a:p>
        </p:txBody>
      </p:sp>
      <p:sp>
        <p:nvSpPr>
          <p:cNvPr id="615" name="Google Shape;615;p71"/>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16" name="Google Shape;616;p71"/>
          <p:cNvSpPr txBox="1">
            <a:spLocks noGrp="1"/>
          </p:cNvSpPr>
          <p:nvPr>
            <p:ph type="title"/>
          </p:nvPr>
        </p:nvSpPr>
        <p:spPr>
          <a:xfrm>
            <a:off x="5486250" y="457200"/>
            <a:ext cx="32004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617" name="Google Shape;617;p71"/>
          <p:cNvSpPr txBox="1">
            <a:spLocks noGrp="1"/>
          </p:cNvSpPr>
          <p:nvPr>
            <p:ph type="body" idx="2"/>
          </p:nvPr>
        </p:nvSpPr>
        <p:spPr>
          <a:xfrm>
            <a:off x="5486250" y="1535475"/>
            <a:ext cx="2688300" cy="3152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
        <p:nvSpPr>
          <p:cNvPr id="618" name="Google Shape;618;p71"/>
          <p:cNvSpPr txBox="1"/>
          <p:nvPr/>
        </p:nvSpPr>
        <p:spPr>
          <a:xfrm>
            <a:off x="6695775" y="187250"/>
            <a:ext cx="1990800" cy="92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chemeClr val="accent5"/>
                </a:solidFill>
                <a:latin typeface="Google Sans Text"/>
                <a:ea typeface="Google Sans Text"/>
                <a:cs typeface="Google Sans Text"/>
                <a:sym typeface="Google Sans Text"/>
              </a:rPr>
              <a:t>Confidential - Google DeepMind</a:t>
            </a:r>
            <a:endParaRPr sz="600">
              <a:solidFill>
                <a:schemeClr val="accent5"/>
              </a:solidFill>
              <a:latin typeface="Google Sans Text"/>
              <a:ea typeface="Google Sans Text"/>
              <a:cs typeface="Google Sans Text"/>
              <a:sym typeface="Google Sans Text"/>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05a Content - Statement (large)">
  <p:cSld name="BLANK_1_2_1_1_1_1_1_1_1_1_1_1_1_1">
    <p:spTree>
      <p:nvGrpSpPr>
        <p:cNvPr id="1" name="Shape 619"/>
        <p:cNvGrpSpPr/>
        <p:nvPr/>
      </p:nvGrpSpPr>
      <p:grpSpPr>
        <a:xfrm>
          <a:off x="0" y="0"/>
          <a:ext cx="0" cy="0"/>
          <a:chOff x="0" y="0"/>
          <a:chExt cx="0" cy="0"/>
        </a:xfrm>
      </p:grpSpPr>
      <p:sp>
        <p:nvSpPr>
          <p:cNvPr id="620" name="Google Shape;620;p72"/>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21" name="Google Shape;621;p72"/>
          <p:cNvSpPr txBox="1">
            <a:spLocks noGrp="1"/>
          </p:cNvSpPr>
          <p:nvPr>
            <p:ph type="title"/>
          </p:nvPr>
        </p:nvSpPr>
        <p:spPr>
          <a:xfrm>
            <a:off x="457200" y="457200"/>
            <a:ext cx="5458800" cy="42309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200"/>
              <a:buNone/>
              <a:defRPr sz="4200"/>
            </a:lvl1pPr>
            <a:lvl2pPr lvl="1">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2pPr>
            <a:lvl3pPr lvl="2">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3pPr>
            <a:lvl4pPr lvl="3">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4pPr>
            <a:lvl5pPr lvl="4">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5pPr>
            <a:lvl6pPr lvl="5">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6pPr>
            <a:lvl7pPr lvl="6">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7pPr>
            <a:lvl8pPr lvl="7">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8pPr>
            <a:lvl9pPr lvl="8">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5b Content - Statement (small)">
  <p:cSld name="BLANK_1_2_1_1_1_1_1_1_1_1_1_1_1_1_1">
    <p:spTree>
      <p:nvGrpSpPr>
        <p:cNvPr id="1" name="Shape 622"/>
        <p:cNvGrpSpPr/>
        <p:nvPr/>
      </p:nvGrpSpPr>
      <p:grpSpPr>
        <a:xfrm>
          <a:off x="0" y="0"/>
          <a:ext cx="0" cy="0"/>
          <a:chOff x="0" y="0"/>
          <a:chExt cx="0" cy="0"/>
        </a:xfrm>
      </p:grpSpPr>
      <p:sp>
        <p:nvSpPr>
          <p:cNvPr id="623" name="Google Shape;623;p73"/>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24" name="Google Shape;624;p73"/>
          <p:cNvSpPr txBox="1">
            <a:spLocks noGrp="1"/>
          </p:cNvSpPr>
          <p:nvPr>
            <p:ph type="title"/>
          </p:nvPr>
        </p:nvSpPr>
        <p:spPr>
          <a:xfrm>
            <a:off x="457200" y="457200"/>
            <a:ext cx="5458800" cy="42309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2400"/>
              <a:buNone/>
              <a:defRPr sz="2400"/>
            </a:lvl1pPr>
            <a:lvl2pPr lvl="1">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2pPr>
            <a:lvl3pPr lvl="2">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3pPr>
            <a:lvl4pPr lvl="3">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4pPr>
            <a:lvl5pPr lvl="4">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5pPr>
            <a:lvl6pPr lvl="5">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6pPr>
            <a:lvl7pPr lvl="6">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7pPr>
            <a:lvl8pPr lvl="7">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8pPr>
            <a:lvl9pPr lvl="8">
              <a:lnSpc>
                <a:spcPct val="90000"/>
              </a:lnSpc>
              <a:spcBef>
                <a:spcPts val="0"/>
              </a:spcBef>
              <a:spcAft>
                <a:spcPts val="0"/>
              </a:spcAft>
              <a:buSzPts val="2400"/>
              <a:buFont typeface="Google Sans Medium"/>
              <a:buNone/>
              <a:defRPr sz="2400">
                <a:latin typeface="Google Sans Medium"/>
                <a:ea typeface="Google Sans Medium"/>
                <a:cs typeface="Google Sans Medium"/>
                <a:sym typeface="Google Sans Medium"/>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6a Content - Quote">
  <p:cSld name="BLANK_1_2_1_1_1_1_1_1_1_1_1_1_1_1_1_2">
    <p:spTree>
      <p:nvGrpSpPr>
        <p:cNvPr id="1" name="Shape 625"/>
        <p:cNvGrpSpPr/>
        <p:nvPr/>
      </p:nvGrpSpPr>
      <p:grpSpPr>
        <a:xfrm>
          <a:off x="0" y="0"/>
          <a:ext cx="0" cy="0"/>
          <a:chOff x="0" y="0"/>
          <a:chExt cx="0" cy="0"/>
        </a:xfrm>
      </p:grpSpPr>
      <p:sp>
        <p:nvSpPr>
          <p:cNvPr id="626" name="Google Shape;626;p74"/>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27" name="Google Shape;627;p74"/>
          <p:cNvSpPr txBox="1">
            <a:spLocks noGrp="1"/>
          </p:cNvSpPr>
          <p:nvPr>
            <p:ph type="title"/>
          </p:nvPr>
        </p:nvSpPr>
        <p:spPr>
          <a:xfrm>
            <a:off x="457200" y="1535475"/>
            <a:ext cx="8229600" cy="20742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4200"/>
              <a:buNone/>
              <a:defRPr sz="4200"/>
            </a:lvl1pPr>
            <a:lvl2pPr lvl="1">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2pPr>
            <a:lvl3pPr lvl="2">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3pPr>
            <a:lvl4pPr lvl="3">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4pPr>
            <a:lvl5pPr lvl="4">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5pPr>
            <a:lvl6pPr lvl="5">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6pPr>
            <a:lvl7pPr lvl="6">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7pPr>
            <a:lvl8pPr lvl="7">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8pPr>
            <a:lvl9pPr lvl="8">
              <a:lnSpc>
                <a:spcPct val="90000"/>
              </a:lnSpc>
              <a:spcBef>
                <a:spcPts val="0"/>
              </a:spcBef>
              <a:spcAft>
                <a:spcPts val="0"/>
              </a:spcAft>
              <a:buSzPts val="4200"/>
              <a:buFont typeface="Google Sans Medium"/>
              <a:buNone/>
              <a:defRPr sz="4200">
                <a:latin typeface="Google Sans Medium"/>
                <a:ea typeface="Google Sans Medium"/>
                <a:cs typeface="Google Sans Medium"/>
                <a:sym typeface="Google Sans Medium"/>
              </a:defRPr>
            </a:lvl9pPr>
          </a:lstStyle>
          <a:p>
            <a:endParaRPr/>
          </a:p>
        </p:txBody>
      </p:sp>
      <p:sp>
        <p:nvSpPr>
          <p:cNvPr id="628" name="Google Shape;628;p74"/>
          <p:cNvSpPr txBox="1"/>
          <p:nvPr/>
        </p:nvSpPr>
        <p:spPr>
          <a:xfrm>
            <a:off x="457200" y="457200"/>
            <a:ext cx="1997400" cy="99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8400">
                <a:solidFill>
                  <a:srgbClr val="1A73E8"/>
                </a:solidFill>
                <a:latin typeface="Google Sans"/>
                <a:ea typeface="Google Sans"/>
                <a:cs typeface="Google Sans"/>
                <a:sym typeface="Google Sans"/>
              </a:rPr>
              <a:t>“</a:t>
            </a:r>
            <a:endParaRPr sz="8400">
              <a:solidFill>
                <a:srgbClr val="1A73E8"/>
              </a:solidFill>
              <a:latin typeface="Google Sans"/>
              <a:ea typeface="Google Sans"/>
              <a:cs typeface="Google Sans"/>
              <a:sym typeface="Google Sans"/>
            </a:endParaRPr>
          </a:p>
        </p:txBody>
      </p:sp>
      <p:sp>
        <p:nvSpPr>
          <p:cNvPr id="629" name="Google Shape;629;p74"/>
          <p:cNvSpPr txBox="1">
            <a:spLocks noGrp="1"/>
          </p:cNvSpPr>
          <p:nvPr>
            <p:ph type="subTitle" idx="1"/>
          </p:nvPr>
        </p:nvSpPr>
        <p:spPr>
          <a:xfrm>
            <a:off x="457200" y="3692000"/>
            <a:ext cx="2688300" cy="996000"/>
          </a:xfrm>
          <a:prstGeom prst="rect">
            <a:avLst/>
          </a:prstGeom>
        </p:spPr>
        <p:txBody>
          <a:bodyPr spcFirstLastPara="1" wrap="square" lIns="0" tIns="0" rIns="0" bIns="0" anchor="b"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7a Content - Callout">
  <p:cSld name="BLANK_1_2_1_1_1_1_1_1_1_1_1_1_1_1_1_1">
    <p:spTree>
      <p:nvGrpSpPr>
        <p:cNvPr id="1" name="Shape 630"/>
        <p:cNvGrpSpPr/>
        <p:nvPr/>
      </p:nvGrpSpPr>
      <p:grpSpPr>
        <a:xfrm>
          <a:off x="0" y="0"/>
          <a:ext cx="0" cy="0"/>
          <a:chOff x="0" y="0"/>
          <a:chExt cx="0" cy="0"/>
        </a:xfrm>
      </p:grpSpPr>
      <p:sp>
        <p:nvSpPr>
          <p:cNvPr id="631" name="Google Shape;631;p75"/>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32" name="Google Shape;632;p75"/>
          <p:cNvSpPr txBox="1">
            <a:spLocks noGrp="1"/>
          </p:cNvSpPr>
          <p:nvPr>
            <p:ph type="title"/>
          </p:nvPr>
        </p:nvSpPr>
        <p:spPr>
          <a:xfrm>
            <a:off x="457200" y="457200"/>
            <a:ext cx="2688300" cy="9960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
        <p:nvSpPr>
          <p:cNvPr id="633" name="Google Shape;633;p75"/>
          <p:cNvSpPr txBox="1">
            <a:spLocks noGrp="1"/>
          </p:cNvSpPr>
          <p:nvPr>
            <p:ph type="body" idx="1"/>
          </p:nvPr>
        </p:nvSpPr>
        <p:spPr>
          <a:xfrm>
            <a:off x="457200" y="2054475"/>
            <a:ext cx="2688300" cy="2633700"/>
          </a:xfrm>
          <a:prstGeom prst="rect">
            <a:avLst/>
          </a:prstGeom>
        </p:spPr>
        <p:txBody>
          <a:bodyPr spcFirstLastPara="1" wrap="square" lIns="0" tIns="0" rIns="182875" bIns="0" anchor="t" anchorCtr="0">
            <a:spAutoFit/>
          </a:bodyPr>
          <a:lstStyle>
            <a:lvl1pPr marL="457200" lvl="0" indent="-292100">
              <a:spcBef>
                <a:spcPts val="0"/>
              </a:spcBef>
              <a:spcAft>
                <a:spcPts val="0"/>
              </a:spcAft>
              <a:buSzPts val="1000"/>
              <a:buChar char="●"/>
              <a:defRPr/>
            </a:lvl1pPr>
            <a:lvl2pPr marL="914400" lvl="1" indent="-292100">
              <a:spcBef>
                <a:spcPts val="1000"/>
              </a:spcBef>
              <a:spcAft>
                <a:spcPts val="0"/>
              </a:spcAft>
              <a:buSzPts val="1000"/>
              <a:buChar char="○"/>
              <a:defRPr/>
            </a:lvl2pPr>
            <a:lvl3pPr marL="1371600" lvl="2" indent="-292100">
              <a:spcBef>
                <a:spcPts val="1000"/>
              </a:spcBef>
              <a:spcAft>
                <a:spcPts val="0"/>
              </a:spcAft>
              <a:buSzPts val="1000"/>
              <a:buChar char="■"/>
              <a:defRPr/>
            </a:lvl3pPr>
            <a:lvl4pPr marL="1828800" lvl="3" indent="-292100">
              <a:spcBef>
                <a:spcPts val="1000"/>
              </a:spcBef>
              <a:spcAft>
                <a:spcPts val="0"/>
              </a:spcAft>
              <a:buSzPts val="1000"/>
              <a:buChar char="●"/>
              <a:defRPr/>
            </a:lvl4pPr>
            <a:lvl5pPr marL="2286000" lvl="4" indent="-292100">
              <a:spcBef>
                <a:spcPts val="1000"/>
              </a:spcBef>
              <a:spcAft>
                <a:spcPts val="0"/>
              </a:spcAft>
              <a:buSzPts val="1000"/>
              <a:buChar char="○"/>
              <a:defRPr/>
            </a:lvl5pPr>
            <a:lvl6pPr marL="2743200" lvl="5" indent="-292100">
              <a:spcBef>
                <a:spcPts val="1000"/>
              </a:spcBef>
              <a:spcAft>
                <a:spcPts val="0"/>
              </a:spcAft>
              <a:buSzPts val="1000"/>
              <a:buChar char="■"/>
              <a:defRPr/>
            </a:lvl6pPr>
            <a:lvl7pPr marL="3200400" lvl="6" indent="-292100">
              <a:spcBef>
                <a:spcPts val="1000"/>
              </a:spcBef>
              <a:spcAft>
                <a:spcPts val="0"/>
              </a:spcAft>
              <a:buSzPts val="1000"/>
              <a:buChar char="●"/>
              <a:defRPr/>
            </a:lvl7pPr>
            <a:lvl8pPr marL="3657600" lvl="7" indent="-292100">
              <a:spcBef>
                <a:spcPts val="1000"/>
              </a:spcBef>
              <a:spcAft>
                <a:spcPts val="0"/>
              </a:spcAft>
              <a:buSzPts val="1000"/>
              <a:buChar char="○"/>
              <a:defRPr/>
            </a:lvl8pPr>
            <a:lvl9pPr marL="4114800" lvl="8" indent="-292100">
              <a:spcBef>
                <a:spcPts val="1000"/>
              </a:spcBef>
              <a:spcAft>
                <a:spcPts val="1000"/>
              </a:spcAft>
              <a:buSzPts val="10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8a Content - Image">
  <p:cSld name="BLANK_1_2_1_1_1_1_1_1_1_1_1_1_1_1_1_1_4">
    <p:spTree>
      <p:nvGrpSpPr>
        <p:cNvPr id="1" name="Shape 634"/>
        <p:cNvGrpSpPr/>
        <p:nvPr/>
      </p:nvGrpSpPr>
      <p:grpSpPr>
        <a:xfrm>
          <a:off x="0" y="0"/>
          <a:ext cx="0" cy="0"/>
          <a:chOff x="0" y="0"/>
          <a:chExt cx="0" cy="0"/>
        </a:xfrm>
      </p:grpSpPr>
      <p:sp>
        <p:nvSpPr>
          <p:cNvPr id="635" name="Google Shape;635;p76"/>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36" name="Google Shape;636;p76"/>
          <p:cNvSpPr>
            <a:spLocks noGrp="1"/>
          </p:cNvSpPr>
          <p:nvPr>
            <p:ph type="pic" idx="2"/>
          </p:nvPr>
        </p:nvSpPr>
        <p:spPr>
          <a:xfrm>
            <a:off x="457200" y="457200"/>
            <a:ext cx="8229600" cy="4230900"/>
          </a:xfrm>
          <a:prstGeom prst="roundRect">
            <a:avLst>
              <a:gd name="adj" fmla="val 1415"/>
            </a:avLst>
          </a:prstGeom>
          <a:noFill/>
          <a:ln>
            <a:noFill/>
          </a:ln>
        </p:spPr>
      </p:sp>
      <p:sp>
        <p:nvSpPr>
          <p:cNvPr id="637" name="Google Shape;637;p76"/>
          <p:cNvSpPr txBox="1">
            <a:spLocks noGrp="1"/>
          </p:cNvSpPr>
          <p:nvPr>
            <p:ph type="subTitle" idx="1"/>
          </p:nvPr>
        </p:nvSpPr>
        <p:spPr>
          <a:xfrm>
            <a:off x="457200" y="4764300"/>
            <a:ext cx="4073700" cy="292500"/>
          </a:xfrm>
          <a:prstGeom prst="rect">
            <a:avLst/>
          </a:prstGeom>
        </p:spPr>
        <p:txBody>
          <a:bodyPr spcFirstLastPara="1" wrap="square" lIns="0" tIns="0" rIns="0" bIns="0" anchor="t" anchorCtr="0">
            <a:spAutoFit/>
          </a:bodyPr>
          <a:lstStyle>
            <a:lvl1pPr lvl="0">
              <a:spcBef>
                <a:spcPts val="0"/>
              </a:spcBef>
              <a:spcAft>
                <a:spcPts val="0"/>
              </a:spcAft>
              <a:buSzPts val="600"/>
              <a:buNone/>
              <a:defRPr sz="600"/>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8b Content - Image (2)">
  <p:cSld name="BLANK_1_2_1_1_1_1_1_1_1_1_1_1_1_1_1_1_4_1">
    <p:spTree>
      <p:nvGrpSpPr>
        <p:cNvPr id="1" name="Shape 638"/>
        <p:cNvGrpSpPr/>
        <p:nvPr/>
      </p:nvGrpSpPr>
      <p:grpSpPr>
        <a:xfrm>
          <a:off x="0" y="0"/>
          <a:ext cx="0" cy="0"/>
          <a:chOff x="0" y="0"/>
          <a:chExt cx="0" cy="0"/>
        </a:xfrm>
      </p:grpSpPr>
      <p:sp>
        <p:nvSpPr>
          <p:cNvPr id="639" name="Google Shape;639;p77"/>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40" name="Google Shape;640;p77"/>
          <p:cNvSpPr>
            <a:spLocks noGrp="1"/>
          </p:cNvSpPr>
          <p:nvPr>
            <p:ph type="pic" idx="2"/>
          </p:nvPr>
        </p:nvSpPr>
        <p:spPr>
          <a:xfrm>
            <a:off x="457200" y="457200"/>
            <a:ext cx="4073700" cy="4230900"/>
          </a:xfrm>
          <a:prstGeom prst="roundRect">
            <a:avLst>
              <a:gd name="adj" fmla="val 1415"/>
            </a:avLst>
          </a:prstGeom>
          <a:noFill/>
          <a:ln>
            <a:noFill/>
          </a:ln>
        </p:spPr>
      </p:sp>
      <p:sp>
        <p:nvSpPr>
          <p:cNvPr id="641" name="Google Shape;641;p77"/>
          <p:cNvSpPr>
            <a:spLocks noGrp="1"/>
          </p:cNvSpPr>
          <p:nvPr>
            <p:ph type="pic" idx="3"/>
          </p:nvPr>
        </p:nvSpPr>
        <p:spPr>
          <a:xfrm>
            <a:off x="4612000" y="457200"/>
            <a:ext cx="4073700" cy="4230900"/>
          </a:xfrm>
          <a:prstGeom prst="roundRect">
            <a:avLst>
              <a:gd name="adj" fmla="val 1415"/>
            </a:avLst>
          </a:prstGeom>
          <a:noFill/>
          <a:ln>
            <a:noFill/>
          </a:ln>
        </p:spPr>
      </p:sp>
      <p:sp>
        <p:nvSpPr>
          <p:cNvPr id="642" name="Google Shape;642;p77"/>
          <p:cNvSpPr txBox="1">
            <a:spLocks noGrp="1"/>
          </p:cNvSpPr>
          <p:nvPr>
            <p:ph type="subTitle" idx="1"/>
          </p:nvPr>
        </p:nvSpPr>
        <p:spPr>
          <a:xfrm>
            <a:off x="457200" y="4764300"/>
            <a:ext cx="4073700" cy="292500"/>
          </a:xfrm>
          <a:prstGeom prst="rect">
            <a:avLst/>
          </a:prstGeom>
        </p:spPr>
        <p:txBody>
          <a:bodyPr spcFirstLastPara="1" wrap="square" lIns="0" tIns="0" rIns="0" bIns="0" anchor="t" anchorCtr="0">
            <a:spAutoFit/>
          </a:bodyPr>
          <a:lstStyle>
            <a:lvl1pPr lvl="0">
              <a:spcBef>
                <a:spcPts val="0"/>
              </a:spcBef>
              <a:spcAft>
                <a:spcPts val="0"/>
              </a:spcAft>
              <a:buSzPts val="600"/>
              <a:buNone/>
              <a:defRPr sz="600"/>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8c Content - Image (3)">
  <p:cSld name="BLANK_1_2_1_1_1_1_1_1_1_1_1_1_1_1_1_1_4_1_1">
    <p:spTree>
      <p:nvGrpSpPr>
        <p:cNvPr id="1" name="Shape 643"/>
        <p:cNvGrpSpPr/>
        <p:nvPr/>
      </p:nvGrpSpPr>
      <p:grpSpPr>
        <a:xfrm>
          <a:off x="0" y="0"/>
          <a:ext cx="0" cy="0"/>
          <a:chOff x="0" y="0"/>
          <a:chExt cx="0" cy="0"/>
        </a:xfrm>
      </p:grpSpPr>
      <p:sp>
        <p:nvSpPr>
          <p:cNvPr id="644" name="Google Shape;644;p78"/>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45" name="Google Shape;645;p78"/>
          <p:cNvSpPr>
            <a:spLocks noGrp="1"/>
          </p:cNvSpPr>
          <p:nvPr>
            <p:ph type="pic" idx="2"/>
          </p:nvPr>
        </p:nvSpPr>
        <p:spPr>
          <a:xfrm>
            <a:off x="457200" y="457200"/>
            <a:ext cx="2688300" cy="4230900"/>
          </a:xfrm>
          <a:prstGeom prst="roundRect">
            <a:avLst>
              <a:gd name="adj" fmla="val 2226"/>
            </a:avLst>
          </a:prstGeom>
          <a:noFill/>
          <a:ln>
            <a:noFill/>
          </a:ln>
        </p:spPr>
      </p:sp>
      <p:sp>
        <p:nvSpPr>
          <p:cNvPr id="646" name="Google Shape;646;p78"/>
          <p:cNvSpPr>
            <a:spLocks noGrp="1"/>
          </p:cNvSpPr>
          <p:nvPr>
            <p:ph type="pic" idx="3"/>
          </p:nvPr>
        </p:nvSpPr>
        <p:spPr>
          <a:xfrm>
            <a:off x="3227850" y="457200"/>
            <a:ext cx="2688300" cy="4230900"/>
          </a:xfrm>
          <a:prstGeom prst="roundRect">
            <a:avLst>
              <a:gd name="adj" fmla="val 2226"/>
            </a:avLst>
          </a:prstGeom>
          <a:noFill/>
          <a:ln>
            <a:noFill/>
          </a:ln>
        </p:spPr>
      </p:sp>
      <p:sp>
        <p:nvSpPr>
          <p:cNvPr id="647" name="Google Shape;647;p78"/>
          <p:cNvSpPr>
            <a:spLocks noGrp="1"/>
          </p:cNvSpPr>
          <p:nvPr>
            <p:ph type="pic" idx="4"/>
          </p:nvPr>
        </p:nvSpPr>
        <p:spPr>
          <a:xfrm>
            <a:off x="5998500" y="457200"/>
            <a:ext cx="2688300" cy="4230900"/>
          </a:xfrm>
          <a:prstGeom prst="roundRect">
            <a:avLst>
              <a:gd name="adj" fmla="val 2226"/>
            </a:avLst>
          </a:prstGeom>
          <a:noFill/>
          <a:ln>
            <a:noFill/>
          </a:ln>
        </p:spPr>
      </p:sp>
      <p:sp>
        <p:nvSpPr>
          <p:cNvPr id="648" name="Google Shape;648;p78"/>
          <p:cNvSpPr txBox="1">
            <a:spLocks noGrp="1"/>
          </p:cNvSpPr>
          <p:nvPr>
            <p:ph type="subTitle" idx="1"/>
          </p:nvPr>
        </p:nvSpPr>
        <p:spPr>
          <a:xfrm>
            <a:off x="457200" y="4764300"/>
            <a:ext cx="4073700" cy="292500"/>
          </a:xfrm>
          <a:prstGeom prst="rect">
            <a:avLst/>
          </a:prstGeom>
        </p:spPr>
        <p:txBody>
          <a:bodyPr spcFirstLastPara="1" wrap="square" lIns="0" tIns="0" rIns="0" bIns="0" anchor="t" anchorCtr="0">
            <a:spAutoFit/>
          </a:bodyPr>
          <a:lstStyle>
            <a:lvl1pPr lvl="0">
              <a:spcBef>
                <a:spcPts val="0"/>
              </a:spcBef>
              <a:spcAft>
                <a:spcPts val="0"/>
              </a:spcAft>
              <a:buSzPts val="600"/>
              <a:buNone/>
              <a:defRPr sz="600"/>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8d Content - Image (4)">
  <p:cSld name="BLANK_1_2_1_1_1_1_1_1_1_1_1_1_1_1_1_1_4_1_1_1">
    <p:spTree>
      <p:nvGrpSpPr>
        <p:cNvPr id="1" name="Shape 649"/>
        <p:cNvGrpSpPr/>
        <p:nvPr/>
      </p:nvGrpSpPr>
      <p:grpSpPr>
        <a:xfrm>
          <a:off x="0" y="0"/>
          <a:ext cx="0" cy="0"/>
          <a:chOff x="0" y="0"/>
          <a:chExt cx="0" cy="0"/>
        </a:xfrm>
      </p:grpSpPr>
      <p:sp>
        <p:nvSpPr>
          <p:cNvPr id="650" name="Google Shape;650;p79"/>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51" name="Google Shape;651;p79"/>
          <p:cNvSpPr>
            <a:spLocks noGrp="1"/>
          </p:cNvSpPr>
          <p:nvPr>
            <p:ph type="pic" idx="2"/>
          </p:nvPr>
        </p:nvSpPr>
        <p:spPr>
          <a:xfrm>
            <a:off x="457200" y="457200"/>
            <a:ext cx="4073700" cy="2074200"/>
          </a:xfrm>
          <a:prstGeom prst="roundRect">
            <a:avLst>
              <a:gd name="adj" fmla="val 2885"/>
            </a:avLst>
          </a:prstGeom>
          <a:noFill/>
          <a:ln>
            <a:noFill/>
          </a:ln>
        </p:spPr>
      </p:sp>
      <p:sp>
        <p:nvSpPr>
          <p:cNvPr id="652" name="Google Shape;652;p79"/>
          <p:cNvSpPr>
            <a:spLocks noGrp="1"/>
          </p:cNvSpPr>
          <p:nvPr>
            <p:ph type="pic" idx="3"/>
          </p:nvPr>
        </p:nvSpPr>
        <p:spPr>
          <a:xfrm>
            <a:off x="4612000" y="457200"/>
            <a:ext cx="4073700" cy="2074200"/>
          </a:xfrm>
          <a:prstGeom prst="roundRect">
            <a:avLst>
              <a:gd name="adj" fmla="val 2885"/>
            </a:avLst>
          </a:prstGeom>
          <a:noFill/>
          <a:ln>
            <a:noFill/>
          </a:ln>
        </p:spPr>
      </p:sp>
      <p:sp>
        <p:nvSpPr>
          <p:cNvPr id="653" name="Google Shape;653;p79"/>
          <p:cNvSpPr>
            <a:spLocks noGrp="1"/>
          </p:cNvSpPr>
          <p:nvPr>
            <p:ph type="pic" idx="4"/>
          </p:nvPr>
        </p:nvSpPr>
        <p:spPr>
          <a:xfrm>
            <a:off x="457200" y="2613725"/>
            <a:ext cx="4073700" cy="2074200"/>
          </a:xfrm>
          <a:prstGeom prst="roundRect">
            <a:avLst>
              <a:gd name="adj" fmla="val 2885"/>
            </a:avLst>
          </a:prstGeom>
          <a:noFill/>
          <a:ln>
            <a:noFill/>
          </a:ln>
        </p:spPr>
      </p:sp>
      <p:sp>
        <p:nvSpPr>
          <p:cNvPr id="654" name="Google Shape;654;p79"/>
          <p:cNvSpPr>
            <a:spLocks noGrp="1"/>
          </p:cNvSpPr>
          <p:nvPr>
            <p:ph type="pic" idx="5"/>
          </p:nvPr>
        </p:nvSpPr>
        <p:spPr>
          <a:xfrm>
            <a:off x="4612000" y="2613725"/>
            <a:ext cx="4073700" cy="2074200"/>
          </a:xfrm>
          <a:prstGeom prst="roundRect">
            <a:avLst>
              <a:gd name="adj" fmla="val 2885"/>
            </a:avLst>
          </a:prstGeom>
          <a:noFill/>
          <a:ln>
            <a:noFill/>
          </a:ln>
        </p:spPr>
      </p:sp>
      <p:sp>
        <p:nvSpPr>
          <p:cNvPr id="655" name="Google Shape;655;p79"/>
          <p:cNvSpPr txBox="1">
            <a:spLocks noGrp="1"/>
          </p:cNvSpPr>
          <p:nvPr>
            <p:ph type="subTitle" idx="1"/>
          </p:nvPr>
        </p:nvSpPr>
        <p:spPr>
          <a:xfrm>
            <a:off x="457200" y="4764300"/>
            <a:ext cx="4073700" cy="292500"/>
          </a:xfrm>
          <a:prstGeom prst="rect">
            <a:avLst/>
          </a:prstGeom>
        </p:spPr>
        <p:txBody>
          <a:bodyPr spcFirstLastPara="1" wrap="square" lIns="0" tIns="0" rIns="0" bIns="0" anchor="t" anchorCtr="0">
            <a:spAutoFit/>
          </a:bodyPr>
          <a:lstStyle>
            <a:lvl1pPr lvl="0">
              <a:spcBef>
                <a:spcPts val="0"/>
              </a:spcBef>
              <a:spcAft>
                <a:spcPts val="0"/>
              </a:spcAft>
              <a:buSzPts val="600"/>
              <a:buNone/>
              <a:defRPr sz="600"/>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8e Content - Image (6)">
  <p:cSld name="BLANK_1_2_1_1_1_1_1_1_1_1_1_1_1_1_1_1_4_1_1_1_1">
    <p:spTree>
      <p:nvGrpSpPr>
        <p:cNvPr id="1" name="Shape 656"/>
        <p:cNvGrpSpPr/>
        <p:nvPr/>
      </p:nvGrpSpPr>
      <p:grpSpPr>
        <a:xfrm>
          <a:off x="0" y="0"/>
          <a:ext cx="0" cy="0"/>
          <a:chOff x="0" y="0"/>
          <a:chExt cx="0" cy="0"/>
        </a:xfrm>
      </p:grpSpPr>
      <p:sp>
        <p:nvSpPr>
          <p:cNvPr id="657" name="Google Shape;657;p80"/>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58" name="Google Shape;658;p80"/>
          <p:cNvSpPr>
            <a:spLocks noGrp="1"/>
          </p:cNvSpPr>
          <p:nvPr>
            <p:ph type="pic" idx="2"/>
          </p:nvPr>
        </p:nvSpPr>
        <p:spPr>
          <a:xfrm>
            <a:off x="457200" y="457200"/>
            <a:ext cx="2688300" cy="2074200"/>
          </a:xfrm>
          <a:prstGeom prst="roundRect">
            <a:avLst>
              <a:gd name="adj" fmla="val 3071"/>
            </a:avLst>
          </a:prstGeom>
          <a:noFill/>
          <a:ln>
            <a:noFill/>
          </a:ln>
        </p:spPr>
      </p:sp>
      <p:sp>
        <p:nvSpPr>
          <p:cNvPr id="659" name="Google Shape;659;p80"/>
          <p:cNvSpPr>
            <a:spLocks noGrp="1"/>
          </p:cNvSpPr>
          <p:nvPr>
            <p:ph type="pic" idx="3"/>
          </p:nvPr>
        </p:nvSpPr>
        <p:spPr>
          <a:xfrm>
            <a:off x="3227850" y="457200"/>
            <a:ext cx="2688300" cy="2074200"/>
          </a:xfrm>
          <a:prstGeom prst="roundRect">
            <a:avLst>
              <a:gd name="adj" fmla="val 3071"/>
            </a:avLst>
          </a:prstGeom>
          <a:noFill/>
          <a:ln>
            <a:noFill/>
          </a:ln>
        </p:spPr>
      </p:sp>
      <p:sp>
        <p:nvSpPr>
          <p:cNvPr id="660" name="Google Shape;660;p80"/>
          <p:cNvSpPr>
            <a:spLocks noGrp="1"/>
          </p:cNvSpPr>
          <p:nvPr>
            <p:ph type="pic" idx="4"/>
          </p:nvPr>
        </p:nvSpPr>
        <p:spPr>
          <a:xfrm>
            <a:off x="5998500" y="457200"/>
            <a:ext cx="2688300" cy="2074200"/>
          </a:xfrm>
          <a:prstGeom prst="roundRect">
            <a:avLst>
              <a:gd name="adj" fmla="val 3071"/>
            </a:avLst>
          </a:prstGeom>
          <a:noFill/>
          <a:ln>
            <a:noFill/>
          </a:ln>
        </p:spPr>
      </p:sp>
      <p:sp>
        <p:nvSpPr>
          <p:cNvPr id="661" name="Google Shape;661;p80"/>
          <p:cNvSpPr>
            <a:spLocks noGrp="1"/>
          </p:cNvSpPr>
          <p:nvPr>
            <p:ph type="pic" idx="5"/>
          </p:nvPr>
        </p:nvSpPr>
        <p:spPr>
          <a:xfrm>
            <a:off x="457200" y="2613725"/>
            <a:ext cx="2688300" cy="2074200"/>
          </a:xfrm>
          <a:prstGeom prst="roundRect">
            <a:avLst>
              <a:gd name="adj" fmla="val 3071"/>
            </a:avLst>
          </a:prstGeom>
          <a:noFill/>
          <a:ln>
            <a:noFill/>
          </a:ln>
        </p:spPr>
      </p:sp>
      <p:sp>
        <p:nvSpPr>
          <p:cNvPr id="662" name="Google Shape;662;p80"/>
          <p:cNvSpPr>
            <a:spLocks noGrp="1"/>
          </p:cNvSpPr>
          <p:nvPr>
            <p:ph type="pic" idx="6"/>
          </p:nvPr>
        </p:nvSpPr>
        <p:spPr>
          <a:xfrm>
            <a:off x="3227850" y="2613725"/>
            <a:ext cx="2688300" cy="2074200"/>
          </a:xfrm>
          <a:prstGeom prst="roundRect">
            <a:avLst>
              <a:gd name="adj" fmla="val 3071"/>
            </a:avLst>
          </a:prstGeom>
          <a:noFill/>
          <a:ln>
            <a:noFill/>
          </a:ln>
        </p:spPr>
      </p:sp>
      <p:sp>
        <p:nvSpPr>
          <p:cNvPr id="663" name="Google Shape;663;p80"/>
          <p:cNvSpPr>
            <a:spLocks noGrp="1"/>
          </p:cNvSpPr>
          <p:nvPr>
            <p:ph type="pic" idx="7"/>
          </p:nvPr>
        </p:nvSpPr>
        <p:spPr>
          <a:xfrm>
            <a:off x="5998500" y="2613725"/>
            <a:ext cx="2688300" cy="2074200"/>
          </a:xfrm>
          <a:prstGeom prst="roundRect">
            <a:avLst>
              <a:gd name="adj" fmla="val 3071"/>
            </a:avLst>
          </a:prstGeom>
          <a:noFill/>
          <a:ln>
            <a:noFill/>
          </a:ln>
        </p:spPr>
      </p:sp>
      <p:sp>
        <p:nvSpPr>
          <p:cNvPr id="664" name="Google Shape;664;p80"/>
          <p:cNvSpPr txBox="1">
            <a:spLocks noGrp="1"/>
          </p:cNvSpPr>
          <p:nvPr>
            <p:ph type="subTitle" idx="1"/>
          </p:nvPr>
        </p:nvSpPr>
        <p:spPr>
          <a:xfrm>
            <a:off x="457200" y="4764300"/>
            <a:ext cx="4073700" cy="292500"/>
          </a:xfrm>
          <a:prstGeom prst="rect">
            <a:avLst/>
          </a:prstGeom>
        </p:spPr>
        <p:txBody>
          <a:bodyPr spcFirstLastPara="1" wrap="square" lIns="0" tIns="0" rIns="0" bIns="0" anchor="t" anchorCtr="0">
            <a:spAutoFit/>
          </a:bodyPr>
          <a:lstStyle>
            <a:lvl1pPr lvl="0">
              <a:spcBef>
                <a:spcPts val="0"/>
              </a:spcBef>
              <a:spcAft>
                <a:spcPts val="0"/>
              </a:spcAft>
              <a:buSzPts val="600"/>
              <a:buNone/>
              <a:defRPr sz="600"/>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9a Content - Speaker (individual)">
  <p:cSld name="BLANK_1_2_1_1_1_1_1_1_1_1_1_1_1_1_1_1_3">
    <p:spTree>
      <p:nvGrpSpPr>
        <p:cNvPr id="1" name="Shape 665"/>
        <p:cNvGrpSpPr/>
        <p:nvPr/>
      </p:nvGrpSpPr>
      <p:grpSpPr>
        <a:xfrm>
          <a:off x="0" y="0"/>
          <a:ext cx="0" cy="0"/>
          <a:chOff x="0" y="0"/>
          <a:chExt cx="0" cy="0"/>
        </a:xfrm>
      </p:grpSpPr>
      <p:sp>
        <p:nvSpPr>
          <p:cNvPr id="666" name="Google Shape;666;p81"/>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67" name="Google Shape;667;p81"/>
          <p:cNvSpPr>
            <a:spLocks noGrp="1"/>
          </p:cNvSpPr>
          <p:nvPr>
            <p:ph type="pic" idx="2"/>
          </p:nvPr>
        </p:nvSpPr>
        <p:spPr>
          <a:xfrm>
            <a:off x="3914400" y="1634363"/>
            <a:ext cx="1315200" cy="1315500"/>
          </a:xfrm>
          <a:prstGeom prst="ellipse">
            <a:avLst/>
          </a:prstGeom>
          <a:noFill/>
          <a:ln>
            <a:noFill/>
          </a:ln>
        </p:spPr>
      </p:sp>
      <p:sp>
        <p:nvSpPr>
          <p:cNvPr id="668" name="Google Shape;668;p81"/>
          <p:cNvSpPr txBox="1">
            <a:spLocks noGrp="1"/>
          </p:cNvSpPr>
          <p:nvPr>
            <p:ph type="subTitle" idx="1"/>
          </p:nvPr>
        </p:nvSpPr>
        <p:spPr>
          <a:xfrm>
            <a:off x="3227700" y="3324047"/>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SzPts val="1000"/>
              <a:buNone/>
              <a:defRPr/>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a:endParaRPr/>
          </a:p>
        </p:txBody>
      </p:sp>
      <p:sp>
        <p:nvSpPr>
          <p:cNvPr id="669" name="Google Shape;669;p81"/>
          <p:cNvSpPr txBox="1">
            <a:spLocks noGrp="1"/>
          </p:cNvSpPr>
          <p:nvPr>
            <p:ph type="title"/>
          </p:nvPr>
        </p:nvSpPr>
        <p:spPr>
          <a:xfrm>
            <a:off x="3227700" y="3102263"/>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200"/>
              <a:buFont typeface="Google Sans Text"/>
              <a:buNone/>
              <a:defRPr sz="12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9b Content - Speaker (2)">
  <p:cSld name="BLANK_1_2_1_1_1_1_1_1_1_1_1_1_1_1_1_1_3_1">
    <p:spTree>
      <p:nvGrpSpPr>
        <p:cNvPr id="1" name="Shape 670"/>
        <p:cNvGrpSpPr/>
        <p:nvPr/>
      </p:nvGrpSpPr>
      <p:grpSpPr>
        <a:xfrm>
          <a:off x="0" y="0"/>
          <a:ext cx="0" cy="0"/>
          <a:chOff x="0" y="0"/>
          <a:chExt cx="0" cy="0"/>
        </a:xfrm>
      </p:grpSpPr>
      <p:sp>
        <p:nvSpPr>
          <p:cNvPr id="671" name="Google Shape;671;p82"/>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72" name="Google Shape;672;p82"/>
          <p:cNvSpPr>
            <a:spLocks noGrp="1"/>
          </p:cNvSpPr>
          <p:nvPr>
            <p:ph type="pic" idx="2"/>
          </p:nvPr>
        </p:nvSpPr>
        <p:spPr>
          <a:xfrm>
            <a:off x="2528925" y="1634363"/>
            <a:ext cx="1315200" cy="1315500"/>
          </a:xfrm>
          <a:prstGeom prst="ellipse">
            <a:avLst/>
          </a:prstGeom>
          <a:noFill/>
          <a:ln>
            <a:noFill/>
          </a:ln>
        </p:spPr>
      </p:sp>
      <p:sp>
        <p:nvSpPr>
          <p:cNvPr id="673" name="Google Shape;673;p82"/>
          <p:cNvSpPr txBox="1">
            <a:spLocks noGrp="1"/>
          </p:cNvSpPr>
          <p:nvPr>
            <p:ph type="subTitle" idx="1"/>
          </p:nvPr>
        </p:nvSpPr>
        <p:spPr>
          <a:xfrm>
            <a:off x="1842225" y="3324047"/>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SzPts val="1000"/>
              <a:buNone/>
              <a:defRPr/>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a:endParaRPr/>
          </a:p>
        </p:txBody>
      </p:sp>
      <p:sp>
        <p:nvSpPr>
          <p:cNvPr id="674" name="Google Shape;674;p82"/>
          <p:cNvSpPr txBox="1">
            <a:spLocks noGrp="1"/>
          </p:cNvSpPr>
          <p:nvPr>
            <p:ph type="title"/>
          </p:nvPr>
        </p:nvSpPr>
        <p:spPr>
          <a:xfrm>
            <a:off x="1842225" y="3102263"/>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200"/>
              <a:buFont typeface="Google Sans Text"/>
              <a:buNone/>
              <a:defRPr sz="12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9pPr>
          </a:lstStyle>
          <a:p>
            <a:endParaRPr/>
          </a:p>
        </p:txBody>
      </p:sp>
      <p:sp>
        <p:nvSpPr>
          <p:cNvPr id="675" name="Google Shape;675;p82"/>
          <p:cNvSpPr>
            <a:spLocks noGrp="1"/>
          </p:cNvSpPr>
          <p:nvPr>
            <p:ph type="pic" idx="3"/>
          </p:nvPr>
        </p:nvSpPr>
        <p:spPr>
          <a:xfrm>
            <a:off x="5298700" y="1634363"/>
            <a:ext cx="1315200" cy="1315500"/>
          </a:xfrm>
          <a:prstGeom prst="ellipse">
            <a:avLst/>
          </a:prstGeom>
          <a:noFill/>
          <a:ln>
            <a:noFill/>
          </a:ln>
        </p:spPr>
      </p:sp>
      <p:sp>
        <p:nvSpPr>
          <p:cNvPr id="676" name="Google Shape;676;p82"/>
          <p:cNvSpPr txBox="1">
            <a:spLocks noGrp="1"/>
          </p:cNvSpPr>
          <p:nvPr>
            <p:ph type="subTitle" idx="4"/>
          </p:nvPr>
        </p:nvSpPr>
        <p:spPr>
          <a:xfrm>
            <a:off x="4612000" y="3324047"/>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SzPts val="1000"/>
              <a:buNone/>
              <a:defRPr/>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a:endParaRPr/>
          </a:p>
        </p:txBody>
      </p:sp>
      <p:sp>
        <p:nvSpPr>
          <p:cNvPr id="677" name="Google Shape;677;p82"/>
          <p:cNvSpPr txBox="1">
            <a:spLocks noGrp="1"/>
          </p:cNvSpPr>
          <p:nvPr>
            <p:ph type="title" idx="5"/>
          </p:nvPr>
        </p:nvSpPr>
        <p:spPr>
          <a:xfrm>
            <a:off x="4612000" y="3102263"/>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200"/>
              <a:buFont typeface="Google Sans Text"/>
              <a:buNone/>
              <a:defRPr sz="12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9c Content - Speaker (3)">
  <p:cSld name="BLANK_1_2_1_1_1_1_1_1_1_1_1_1_1_1_1_1_3_1_1">
    <p:spTree>
      <p:nvGrpSpPr>
        <p:cNvPr id="1" name="Shape 678"/>
        <p:cNvGrpSpPr/>
        <p:nvPr/>
      </p:nvGrpSpPr>
      <p:grpSpPr>
        <a:xfrm>
          <a:off x="0" y="0"/>
          <a:ext cx="0" cy="0"/>
          <a:chOff x="0" y="0"/>
          <a:chExt cx="0" cy="0"/>
        </a:xfrm>
      </p:grpSpPr>
      <p:sp>
        <p:nvSpPr>
          <p:cNvPr id="679" name="Google Shape;679;p83"/>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80" name="Google Shape;680;p83"/>
          <p:cNvSpPr>
            <a:spLocks noGrp="1"/>
          </p:cNvSpPr>
          <p:nvPr>
            <p:ph type="pic" idx="2"/>
          </p:nvPr>
        </p:nvSpPr>
        <p:spPr>
          <a:xfrm>
            <a:off x="1143900" y="1634363"/>
            <a:ext cx="1315200" cy="1315500"/>
          </a:xfrm>
          <a:prstGeom prst="ellipse">
            <a:avLst/>
          </a:prstGeom>
          <a:noFill/>
          <a:ln>
            <a:noFill/>
          </a:ln>
        </p:spPr>
      </p:sp>
      <p:sp>
        <p:nvSpPr>
          <p:cNvPr id="681" name="Google Shape;681;p83"/>
          <p:cNvSpPr txBox="1">
            <a:spLocks noGrp="1"/>
          </p:cNvSpPr>
          <p:nvPr>
            <p:ph type="subTitle" idx="1"/>
          </p:nvPr>
        </p:nvSpPr>
        <p:spPr>
          <a:xfrm>
            <a:off x="457200" y="3324047"/>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SzPts val="1000"/>
              <a:buNone/>
              <a:defRPr/>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a:endParaRPr/>
          </a:p>
        </p:txBody>
      </p:sp>
      <p:sp>
        <p:nvSpPr>
          <p:cNvPr id="682" name="Google Shape;682;p83"/>
          <p:cNvSpPr txBox="1">
            <a:spLocks noGrp="1"/>
          </p:cNvSpPr>
          <p:nvPr>
            <p:ph type="title"/>
          </p:nvPr>
        </p:nvSpPr>
        <p:spPr>
          <a:xfrm>
            <a:off x="457200" y="3102263"/>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200"/>
              <a:buFont typeface="Google Sans Text"/>
              <a:buNone/>
              <a:defRPr sz="12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9pPr>
          </a:lstStyle>
          <a:p>
            <a:endParaRPr/>
          </a:p>
        </p:txBody>
      </p:sp>
      <p:sp>
        <p:nvSpPr>
          <p:cNvPr id="683" name="Google Shape;683;p83"/>
          <p:cNvSpPr>
            <a:spLocks noGrp="1"/>
          </p:cNvSpPr>
          <p:nvPr>
            <p:ph type="pic" idx="3"/>
          </p:nvPr>
        </p:nvSpPr>
        <p:spPr>
          <a:xfrm>
            <a:off x="3914400" y="1634363"/>
            <a:ext cx="1315200" cy="1315500"/>
          </a:xfrm>
          <a:prstGeom prst="ellipse">
            <a:avLst/>
          </a:prstGeom>
          <a:noFill/>
          <a:ln>
            <a:noFill/>
          </a:ln>
        </p:spPr>
      </p:sp>
      <p:sp>
        <p:nvSpPr>
          <p:cNvPr id="684" name="Google Shape;684;p83"/>
          <p:cNvSpPr txBox="1">
            <a:spLocks noGrp="1"/>
          </p:cNvSpPr>
          <p:nvPr>
            <p:ph type="subTitle" idx="4"/>
          </p:nvPr>
        </p:nvSpPr>
        <p:spPr>
          <a:xfrm>
            <a:off x="3227700" y="3324047"/>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SzPts val="1000"/>
              <a:buNone/>
              <a:defRPr/>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a:endParaRPr/>
          </a:p>
        </p:txBody>
      </p:sp>
      <p:sp>
        <p:nvSpPr>
          <p:cNvPr id="685" name="Google Shape;685;p83"/>
          <p:cNvSpPr txBox="1">
            <a:spLocks noGrp="1"/>
          </p:cNvSpPr>
          <p:nvPr>
            <p:ph type="title" idx="5"/>
          </p:nvPr>
        </p:nvSpPr>
        <p:spPr>
          <a:xfrm>
            <a:off x="3227700" y="3102263"/>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200"/>
              <a:buFont typeface="Google Sans Text"/>
              <a:buNone/>
              <a:defRPr sz="12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9pPr>
          </a:lstStyle>
          <a:p>
            <a:endParaRPr/>
          </a:p>
        </p:txBody>
      </p:sp>
      <p:sp>
        <p:nvSpPr>
          <p:cNvPr id="686" name="Google Shape;686;p83"/>
          <p:cNvSpPr>
            <a:spLocks noGrp="1"/>
          </p:cNvSpPr>
          <p:nvPr>
            <p:ph type="pic" idx="6"/>
          </p:nvPr>
        </p:nvSpPr>
        <p:spPr>
          <a:xfrm>
            <a:off x="6684900" y="1634363"/>
            <a:ext cx="1315200" cy="1315500"/>
          </a:xfrm>
          <a:prstGeom prst="ellipse">
            <a:avLst/>
          </a:prstGeom>
          <a:noFill/>
          <a:ln>
            <a:noFill/>
          </a:ln>
        </p:spPr>
      </p:sp>
      <p:sp>
        <p:nvSpPr>
          <p:cNvPr id="687" name="Google Shape;687;p83"/>
          <p:cNvSpPr txBox="1">
            <a:spLocks noGrp="1"/>
          </p:cNvSpPr>
          <p:nvPr>
            <p:ph type="subTitle" idx="7"/>
          </p:nvPr>
        </p:nvSpPr>
        <p:spPr>
          <a:xfrm>
            <a:off x="5998200" y="3324047"/>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SzPts val="1000"/>
              <a:buNone/>
              <a:defRPr/>
            </a:lvl1pPr>
            <a:lvl2pPr lvl="1" algn="ctr">
              <a:spcBef>
                <a:spcPts val="0"/>
              </a:spcBef>
              <a:spcAft>
                <a:spcPts val="0"/>
              </a:spcAft>
              <a:buSzPts val="1000"/>
              <a:buNone/>
              <a:defRPr/>
            </a:lvl2pPr>
            <a:lvl3pPr lvl="2" algn="ctr">
              <a:spcBef>
                <a:spcPts val="0"/>
              </a:spcBef>
              <a:spcAft>
                <a:spcPts val="0"/>
              </a:spcAft>
              <a:buSzPts val="1000"/>
              <a:buNone/>
              <a:defRPr/>
            </a:lvl3pPr>
            <a:lvl4pPr lvl="3" algn="ctr">
              <a:spcBef>
                <a:spcPts val="0"/>
              </a:spcBef>
              <a:spcAft>
                <a:spcPts val="0"/>
              </a:spcAft>
              <a:buSzPts val="1000"/>
              <a:buNone/>
              <a:defRPr/>
            </a:lvl4pPr>
            <a:lvl5pPr lvl="4" algn="ctr">
              <a:spcBef>
                <a:spcPts val="0"/>
              </a:spcBef>
              <a:spcAft>
                <a:spcPts val="0"/>
              </a:spcAft>
              <a:buSzPts val="1000"/>
              <a:buNone/>
              <a:defRPr/>
            </a:lvl5pPr>
            <a:lvl6pPr lvl="5" algn="ctr">
              <a:spcBef>
                <a:spcPts val="0"/>
              </a:spcBef>
              <a:spcAft>
                <a:spcPts val="0"/>
              </a:spcAft>
              <a:buSzPts val="1000"/>
              <a:buNone/>
              <a:defRPr/>
            </a:lvl6pPr>
            <a:lvl7pPr lvl="6" algn="ctr">
              <a:spcBef>
                <a:spcPts val="0"/>
              </a:spcBef>
              <a:spcAft>
                <a:spcPts val="0"/>
              </a:spcAft>
              <a:buSzPts val="1000"/>
              <a:buNone/>
              <a:defRPr/>
            </a:lvl7pPr>
            <a:lvl8pPr lvl="7" algn="ctr">
              <a:spcBef>
                <a:spcPts val="0"/>
              </a:spcBef>
              <a:spcAft>
                <a:spcPts val="0"/>
              </a:spcAft>
              <a:buSzPts val="1000"/>
              <a:buNone/>
              <a:defRPr/>
            </a:lvl8pPr>
            <a:lvl9pPr lvl="8" algn="ctr">
              <a:spcBef>
                <a:spcPts val="0"/>
              </a:spcBef>
              <a:spcAft>
                <a:spcPts val="0"/>
              </a:spcAft>
              <a:buSzPts val="1000"/>
              <a:buNone/>
              <a:defRPr/>
            </a:lvl9pPr>
          </a:lstStyle>
          <a:p>
            <a:endParaRPr/>
          </a:p>
        </p:txBody>
      </p:sp>
      <p:sp>
        <p:nvSpPr>
          <p:cNvPr id="688" name="Google Shape;688;p83"/>
          <p:cNvSpPr txBox="1">
            <a:spLocks noGrp="1"/>
          </p:cNvSpPr>
          <p:nvPr>
            <p:ph type="title" idx="8"/>
          </p:nvPr>
        </p:nvSpPr>
        <p:spPr>
          <a:xfrm>
            <a:off x="5998200" y="3102263"/>
            <a:ext cx="26886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200"/>
              <a:buFont typeface="Google Sans Text"/>
              <a:buNone/>
              <a:defRPr sz="12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200"/>
              <a:buFont typeface="Google Sans Text"/>
              <a:buNone/>
              <a:defRPr sz="1200" b="1">
                <a:solidFill>
                  <a:schemeClr val="accent1"/>
                </a:solidFill>
                <a:latin typeface="Google Sans Text"/>
                <a:ea typeface="Google Sans Text"/>
                <a:cs typeface="Google Sans Text"/>
                <a:sym typeface="Google Sans Text"/>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9d Content - Speaker (6)">
  <p:cSld name="BLANK_1_2_1_1_1_1_1_1_1_1_1_1_1_1_1_1_3_1_1_1">
    <p:spTree>
      <p:nvGrpSpPr>
        <p:cNvPr id="1" name="Shape 689"/>
        <p:cNvGrpSpPr/>
        <p:nvPr/>
      </p:nvGrpSpPr>
      <p:grpSpPr>
        <a:xfrm>
          <a:off x="0" y="0"/>
          <a:ext cx="0" cy="0"/>
          <a:chOff x="0" y="0"/>
          <a:chExt cx="0" cy="0"/>
        </a:xfrm>
      </p:grpSpPr>
      <p:sp>
        <p:nvSpPr>
          <p:cNvPr id="690" name="Google Shape;690;p84"/>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691" name="Google Shape;691;p84"/>
          <p:cNvSpPr>
            <a:spLocks noGrp="1"/>
          </p:cNvSpPr>
          <p:nvPr>
            <p:ph type="pic" idx="2"/>
          </p:nvPr>
        </p:nvSpPr>
        <p:spPr>
          <a:xfrm>
            <a:off x="637800" y="1691072"/>
            <a:ext cx="954000" cy="954000"/>
          </a:xfrm>
          <a:prstGeom prst="ellipse">
            <a:avLst/>
          </a:prstGeom>
          <a:noFill/>
          <a:ln>
            <a:noFill/>
          </a:ln>
        </p:spPr>
      </p:sp>
      <p:sp>
        <p:nvSpPr>
          <p:cNvPr id="692" name="Google Shape;692;p84"/>
          <p:cNvSpPr txBox="1">
            <a:spLocks noGrp="1"/>
          </p:cNvSpPr>
          <p:nvPr>
            <p:ph type="subTitle" idx="1"/>
          </p:nvPr>
        </p:nvSpPr>
        <p:spPr>
          <a:xfrm>
            <a:off x="457200" y="3247854"/>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SzPts val="800"/>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693" name="Google Shape;693;p84"/>
          <p:cNvSpPr txBox="1">
            <a:spLocks noGrp="1"/>
          </p:cNvSpPr>
          <p:nvPr>
            <p:ph type="title"/>
          </p:nvPr>
        </p:nvSpPr>
        <p:spPr>
          <a:xfrm>
            <a:off x="457200" y="2797475"/>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1pPr>
            <a:lvl2pPr lvl="1"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2pPr>
            <a:lvl3pPr lvl="2"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3pPr>
            <a:lvl4pPr lvl="3"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4pPr>
            <a:lvl5pPr lvl="4"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5pPr>
            <a:lvl6pPr lvl="5"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6pPr>
            <a:lvl7pPr lvl="6"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7pPr>
            <a:lvl8pPr lvl="7"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8pPr>
            <a:lvl9pPr lvl="8" algn="ctr">
              <a:spcBef>
                <a:spcPts val="0"/>
              </a:spcBef>
              <a:spcAft>
                <a:spcPts val="0"/>
              </a:spcAft>
              <a:buClr>
                <a:schemeClr val="accent1"/>
              </a:buClr>
              <a:buSzPts val="1000"/>
              <a:buFont typeface="Google Sans Text"/>
              <a:buNone/>
              <a:defRPr sz="1000" b="1">
                <a:solidFill>
                  <a:schemeClr val="accent1"/>
                </a:solidFill>
                <a:latin typeface="Google Sans Text"/>
                <a:ea typeface="Google Sans Text"/>
                <a:cs typeface="Google Sans Text"/>
                <a:sym typeface="Google Sans Text"/>
              </a:defRPr>
            </a:lvl9pPr>
          </a:lstStyle>
          <a:p>
            <a:endParaRPr/>
          </a:p>
        </p:txBody>
      </p:sp>
      <p:sp>
        <p:nvSpPr>
          <p:cNvPr id="694" name="Google Shape;694;p84"/>
          <p:cNvSpPr txBox="1">
            <a:spLocks noGrp="1"/>
          </p:cNvSpPr>
          <p:nvPr>
            <p:ph type="subTitle" idx="3"/>
          </p:nvPr>
        </p:nvSpPr>
        <p:spPr>
          <a:xfrm>
            <a:off x="1830600" y="3247854"/>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SzPts val="800"/>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695" name="Google Shape;695;p84"/>
          <p:cNvSpPr txBox="1">
            <a:spLocks noGrp="1"/>
          </p:cNvSpPr>
          <p:nvPr>
            <p:ph type="title" idx="4"/>
          </p:nvPr>
        </p:nvSpPr>
        <p:spPr>
          <a:xfrm>
            <a:off x="1830600" y="2797475"/>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1pPr>
            <a:lvl2pPr lvl="1"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2pPr>
            <a:lvl3pPr lvl="2"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3pPr>
            <a:lvl4pPr lvl="3"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4pPr>
            <a:lvl5pPr lvl="4"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5pPr>
            <a:lvl6pPr lvl="5"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6pPr>
            <a:lvl7pPr lvl="6"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7pPr>
            <a:lvl8pPr lvl="7"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8pPr>
            <a:lvl9pPr lvl="8"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9pPr>
          </a:lstStyle>
          <a:p>
            <a:endParaRPr/>
          </a:p>
        </p:txBody>
      </p:sp>
      <p:sp>
        <p:nvSpPr>
          <p:cNvPr id="696" name="Google Shape;696;p84"/>
          <p:cNvSpPr txBox="1">
            <a:spLocks noGrp="1"/>
          </p:cNvSpPr>
          <p:nvPr>
            <p:ph type="subTitle" idx="5"/>
          </p:nvPr>
        </p:nvSpPr>
        <p:spPr>
          <a:xfrm>
            <a:off x="3227700" y="3247854"/>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SzPts val="800"/>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697" name="Google Shape;697;p84"/>
          <p:cNvSpPr txBox="1">
            <a:spLocks noGrp="1"/>
          </p:cNvSpPr>
          <p:nvPr>
            <p:ph type="title" idx="6"/>
          </p:nvPr>
        </p:nvSpPr>
        <p:spPr>
          <a:xfrm>
            <a:off x="3227700" y="2797475"/>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1pPr>
            <a:lvl2pPr lvl="1"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2pPr>
            <a:lvl3pPr lvl="2"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3pPr>
            <a:lvl4pPr lvl="3"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4pPr>
            <a:lvl5pPr lvl="4"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5pPr>
            <a:lvl6pPr lvl="5"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6pPr>
            <a:lvl7pPr lvl="6"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7pPr>
            <a:lvl8pPr lvl="7"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8pPr>
            <a:lvl9pPr lvl="8"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9pPr>
          </a:lstStyle>
          <a:p>
            <a:endParaRPr/>
          </a:p>
        </p:txBody>
      </p:sp>
      <p:sp>
        <p:nvSpPr>
          <p:cNvPr id="698" name="Google Shape;698;p84"/>
          <p:cNvSpPr txBox="1">
            <a:spLocks noGrp="1"/>
          </p:cNvSpPr>
          <p:nvPr>
            <p:ph type="subTitle" idx="7"/>
          </p:nvPr>
        </p:nvSpPr>
        <p:spPr>
          <a:xfrm>
            <a:off x="4601100" y="3247854"/>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SzPts val="800"/>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699" name="Google Shape;699;p84"/>
          <p:cNvSpPr txBox="1">
            <a:spLocks noGrp="1"/>
          </p:cNvSpPr>
          <p:nvPr>
            <p:ph type="title" idx="8"/>
          </p:nvPr>
        </p:nvSpPr>
        <p:spPr>
          <a:xfrm>
            <a:off x="4601100" y="2797475"/>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1pPr>
            <a:lvl2pPr lvl="1"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2pPr>
            <a:lvl3pPr lvl="2"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3pPr>
            <a:lvl4pPr lvl="3"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4pPr>
            <a:lvl5pPr lvl="4"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5pPr>
            <a:lvl6pPr lvl="5"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6pPr>
            <a:lvl7pPr lvl="6"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7pPr>
            <a:lvl8pPr lvl="7"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8pPr>
            <a:lvl9pPr lvl="8"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9pPr>
          </a:lstStyle>
          <a:p>
            <a:endParaRPr/>
          </a:p>
        </p:txBody>
      </p:sp>
      <p:sp>
        <p:nvSpPr>
          <p:cNvPr id="700" name="Google Shape;700;p84"/>
          <p:cNvSpPr txBox="1">
            <a:spLocks noGrp="1"/>
          </p:cNvSpPr>
          <p:nvPr>
            <p:ph type="subTitle" idx="9"/>
          </p:nvPr>
        </p:nvSpPr>
        <p:spPr>
          <a:xfrm>
            <a:off x="5998200" y="3247854"/>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SzPts val="800"/>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701" name="Google Shape;701;p84"/>
          <p:cNvSpPr txBox="1">
            <a:spLocks noGrp="1"/>
          </p:cNvSpPr>
          <p:nvPr>
            <p:ph type="title" idx="13"/>
          </p:nvPr>
        </p:nvSpPr>
        <p:spPr>
          <a:xfrm>
            <a:off x="5998200" y="2797475"/>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1pPr>
            <a:lvl2pPr lvl="1"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2pPr>
            <a:lvl3pPr lvl="2"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3pPr>
            <a:lvl4pPr lvl="3"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4pPr>
            <a:lvl5pPr lvl="4"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5pPr>
            <a:lvl6pPr lvl="5"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6pPr>
            <a:lvl7pPr lvl="6"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7pPr>
            <a:lvl8pPr lvl="7"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8pPr>
            <a:lvl9pPr lvl="8"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9pPr>
          </a:lstStyle>
          <a:p>
            <a:endParaRPr/>
          </a:p>
        </p:txBody>
      </p:sp>
      <p:sp>
        <p:nvSpPr>
          <p:cNvPr id="702" name="Google Shape;702;p84"/>
          <p:cNvSpPr txBox="1">
            <a:spLocks noGrp="1"/>
          </p:cNvSpPr>
          <p:nvPr>
            <p:ph type="subTitle" idx="14"/>
          </p:nvPr>
        </p:nvSpPr>
        <p:spPr>
          <a:xfrm>
            <a:off x="7371600" y="3247854"/>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SzPts val="800"/>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703" name="Google Shape;703;p84"/>
          <p:cNvSpPr txBox="1">
            <a:spLocks noGrp="1"/>
          </p:cNvSpPr>
          <p:nvPr>
            <p:ph type="title" idx="15"/>
          </p:nvPr>
        </p:nvSpPr>
        <p:spPr>
          <a:xfrm>
            <a:off x="7371600" y="2797475"/>
            <a:ext cx="1315200" cy="185100"/>
          </a:xfrm>
          <a:prstGeom prst="rect">
            <a:avLst/>
          </a:prstGeom>
        </p:spPr>
        <p:txBody>
          <a:bodyPr spcFirstLastPara="1" wrap="square" lIns="182875" tIns="0" rIns="182875" bIns="0" anchor="t" anchorCtr="0">
            <a:spAutoFit/>
          </a:bodyPr>
          <a:lstStyle>
            <a:lvl1pPr lvl="0"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1pPr>
            <a:lvl2pPr lvl="1"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2pPr>
            <a:lvl3pPr lvl="2"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3pPr>
            <a:lvl4pPr lvl="3"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4pPr>
            <a:lvl5pPr lvl="4"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5pPr>
            <a:lvl6pPr lvl="5"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6pPr>
            <a:lvl7pPr lvl="6"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7pPr>
            <a:lvl8pPr lvl="7"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8pPr>
            <a:lvl9pPr lvl="8" algn="ctr">
              <a:spcBef>
                <a:spcPts val="0"/>
              </a:spcBef>
              <a:spcAft>
                <a:spcPts val="0"/>
              </a:spcAft>
              <a:buClr>
                <a:srgbClr val="1A73E8"/>
              </a:buClr>
              <a:buSzPts val="1000"/>
              <a:buFont typeface="Google Sans Text"/>
              <a:buNone/>
              <a:defRPr sz="1000" b="1">
                <a:solidFill>
                  <a:srgbClr val="1A73E8"/>
                </a:solidFill>
                <a:latin typeface="Google Sans Text"/>
                <a:ea typeface="Google Sans Text"/>
                <a:cs typeface="Google Sans Text"/>
                <a:sym typeface="Google Sans Text"/>
              </a:defRPr>
            </a:lvl9pPr>
          </a:lstStyle>
          <a:p>
            <a:endParaRPr/>
          </a:p>
        </p:txBody>
      </p:sp>
      <p:sp>
        <p:nvSpPr>
          <p:cNvPr id="704" name="Google Shape;704;p84"/>
          <p:cNvSpPr>
            <a:spLocks noGrp="1"/>
          </p:cNvSpPr>
          <p:nvPr>
            <p:ph type="pic" idx="16"/>
          </p:nvPr>
        </p:nvSpPr>
        <p:spPr>
          <a:xfrm>
            <a:off x="2011200" y="1691072"/>
            <a:ext cx="954000" cy="954000"/>
          </a:xfrm>
          <a:prstGeom prst="ellipse">
            <a:avLst/>
          </a:prstGeom>
          <a:noFill/>
          <a:ln>
            <a:noFill/>
          </a:ln>
        </p:spPr>
      </p:sp>
      <p:sp>
        <p:nvSpPr>
          <p:cNvPr id="705" name="Google Shape;705;p84"/>
          <p:cNvSpPr>
            <a:spLocks noGrp="1"/>
          </p:cNvSpPr>
          <p:nvPr>
            <p:ph type="pic" idx="17"/>
          </p:nvPr>
        </p:nvSpPr>
        <p:spPr>
          <a:xfrm>
            <a:off x="3408300" y="1691072"/>
            <a:ext cx="954000" cy="954000"/>
          </a:xfrm>
          <a:prstGeom prst="ellipse">
            <a:avLst/>
          </a:prstGeom>
          <a:noFill/>
          <a:ln>
            <a:noFill/>
          </a:ln>
        </p:spPr>
      </p:sp>
      <p:sp>
        <p:nvSpPr>
          <p:cNvPr id="706" name="Google Shape;706;p84"/>
          <p:cNvSpPr>
            <a:spLocks noGrp="1"/>
          </p:cNvSpPr>
          <p:nvPr>
            <p:ph type="pic" idx="18"/>
          </p:nvPr>
        </p:nvSpPr>
        <p:spPr>
          <a:xfrm>
            <a:off x="4781700" y="1691072"/>
            <a:ext cx="954000" cy="954000"/>
          </a:xfrm>
          <a:prstGeom prst="ellipse">
            <a:avLst/>
          </a:prstGeom>
          <a:noFill/>
          <a:ln>
            <a:noFill/>
          </a:ln>
        </p:spPr>
      </p:sp>
      <p:sp>
        <p:nvSpPr>
          <p:cNvPr id="707" name="Google Shape;707;p84"/>
          <p:cNvSpPr>
            <a:spLocks noGrp="1"/>
          </p:cNvSpPr>
          <p:nvPr>
            <p:ph type="pic" idx="19"/>
          </p:nvPr>
        </p:nvSpPr>
        <p:spPr>
          <a:xfrm>
            <a:off x="6178800" y="1691072"/>
            <a:ext cx="954000" cy="954000"/>
          </a:xfrm>
          <a:prstGeom prst="ellipse">
            <a:avLst/>
          </a:prstGeom>
          <a:noFill/>
          <a:ln>
            <a:noFill/>
          </a:ln>
        </p:spPr>
      </p:sp>
      <p:sp>
        <p:nvSpPr>
          <p:cNvPr id="708" name="Google Shape;708;p84"/>
          <p:cNvSpPr>
            <a:spLocks noGrp="1"/>
          </p:cNvSpPr>
          <p:nvPr>
            <p:ph type="pic" idx="20"/>
          </p:nvPr>
        </p:nvSpPr>
        <p:spPr>
          <a:xfrm>
            <a:off x="7552200" y="1691072"/>
            <a:ext cx="954000" cy="954000"/>
          </a:xfrm>
          <a:prstGeom prst="ellipse">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9e Content - Speaker (Team)">
  <p:cSld name="BLANK_1_2_1_1_1_1_1_1_1_1_1_1_1_1_1_1_3_1_1_1_1">
    <p:spTree>
      <p:nvGrpSpPr>
        <p:cNvPr id="1" name="Shape 709"/>
        <p:cNvGrpSpPr/>
        <p:nvPr/>
      </p:nvGrpSpPr>
      <p:grpSpPr>
        <a:xfrm>
          <a:off x="0" y="0"/>
          <a:ext cx="0" cy="0"/>
          <a:chOff x="0" y="0"/>
          <a:chExt cx="0" cy="0"/>
        </a:xfrm>
      </p:grpSpPr>
      <p:sp>
        <p:nvSpPr>
          <p:cNvPr id="710" name="Google Shape;710;p85"/>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711" name="Google Shape;711;p85"/>
          <p:cNvSpPr>
            <a:spLocks noGrp="1"/>
          </p:cNvSpPr>
          <p:nvPr>
            <p:ph type="pic" idx="2"/>
          </p:nvPr>
        </p:nvSpPr>
        <p:spPr>
          <a:xfrm>
            <a:off x="3348100" y="1228037"/>
            <a:ext cx="528900" cy="528900"/>
          </a:xfrm>
          <a:prstGeom prst="ellipse">
            <a:avLst/>
          </a:prstGeom>
          <a:noFill/>
          <a:ln>
            <a:noFill/>
          </a:ln>
        </p:spPr>
      </p:sp>
      <p:sp>
        <p:nvSpPr>
          <p:cNvPr id="712" name="Google Shape;712;p85"/>
          <p:cNvSpPr txBox="1">
            <a:spLocks noGrp="1"/>
          </p:cNvSpPr>
          <p:nvPr>
            <p:ph type="title"/>
          </p:nvPr>
        </p:nvSpPr>
        <p:spPr>
          <a:xfrm>
            <a:off x="3151450" y="191083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13" name="Google Shape;713;p85"/>
          <p:cNvSpPr>
            <a:spLocks noGrp="1"/>
          </p:cNvSpPr>
          <p:nvPr>
            <p:ph type="pic" idx="3"/>
          </p:nvPr>
        </p:nvSpPr>
        <p:spPr>
          <a:xfrm>
            <a:off x="4499900" y="1228037"/>
            <a:ext cx="528900" cy="528900"/>
          </a:xfrm>
          <a:prstGeom prst="ellipse">
            <a:avLst/>
          </a:prstGeom>
          <a:noFill/>
          <a:ln>
            <a:noFill/>
          </a:ln>
        </p:spPr>
      </p:sp>
      <p:sp>
        <p:nvSpPr>
          <p:cNvPr id="714" name="Google Shape;714;p85"/>
          <p:cNvSpPr txBox="1">
            <a:spLocks noGrp="1"/>
          </p:cNvSpPr>
          <p:nvPr>
            <p:ph type="title" idx="4"/>
          </p:nvPr>
        </p:nvSpPr>
        <p:spPr>
          <a:xfrm>
            <a:off x="4303250" y="191083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15" name="Google Shape;715;p85"/>
          <p:cNvSpPr>
            <a:spLocks noGrp="1"/>
          </p:cNvSpPr>
          <p:nvPr>
            <p:ph type="pic" idx="5"/>
          </p:nvPr>
        </p:nvSpPr>
        <p:spPr>
          <a:xfrm>
            <a:off x="5651700" y="1228037"/>
            <a:ext cx="528900" cy="528900"/>
          </a:xfrm>
          <a:prstGeom prst="ellipse">
            <a:avLst/>
          </a:prstGeom>
          <a:noFill/>
          <a:ln>
            <a:noFill/>
          </a:ln>
        </p:spPr>
      </p:sp>
      <p:sp>
        <p:nvSpPr>
          <p:cNvPr id="716" name="Google Shape;716;p85"/>
          <p:cNvSpPr txBox="1">
            <a:spLocks noGrp="1"/>
          </p:cNvSpPr>
          <p:nvPr>
            <p:ph type="title" idx="6"/>
          </p:nvPr>
        </p:nvSpPr>
        <p:spPr>
          <a:xfrm>
            <a:off x="5455050" y="191083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17" name="Google Shape;717;p85"/>
          <p:cNvSpPr>
            <a:spLocks noGrp="1"/>
          </p:cNvSpPr>
          <p:nvPr>
            <p:ph type="pic" idx="7"/>
          </p:nvPr>
        </p:nvSpPr>
        <p:spPr>
          <a:xfrm>
            <a:off x="6803500" y="1228037"/>
            <a:ext cx="528900" cy="528900"/>
          </a:xfrm>
          <a:prstGeom prst="ellipse">
            <a:avLst/>
          </a:prstGeom>
          <a:noFill/>
          <a:ln>
            <a:noFill/>
          </a:ln>
        </p:spPr>
      </p:sp>
      <p:sp>
        <p:nvSpPr>
          <p:cNvPr id="718" name="Google Shape;718;p85"/>
          <p:cNvSpPr txBox="1">
            <a:spLocks noGrp="1"/>
          </p:cNvSpPr>
          <p:nvPr>
            <p:ph type="title" idx="8"/>
          </p:nvPr>
        </p:nvSpPr>
        <p:spPr>
          <a:xfrm>
            <a:off x="6606850" y="191083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19" name="Google Shape;719;p85"/>
          <p:cNvSpPr>
            <a:spLocks noGrp="1"/>
          </p:cNvSpPr>
          <p:nvPr>
            <p:ph type="pic" idx="9"/>
          </p:nvPr>
        </p:nvSpPr>
        <p:spPr>
          <a:xfrm>
            <a:off x="7955300" y="1228037"/>
            <a:ext cx="528900" cy="528900"/>
          </a:xfrm>
          <a:prstGeom prst="ellipse">
            <a:avLst/>
          </a:prstGeom>
          <a:noFill/>
          <a:ln>
            <a:noFill/>
          </a:ln>
        </p:spPr>
      </p:sp>
      <p:sp>
        <p:nvSpPr>
          <p:cNvPr id="720" name="Google Shape;720;p85"/>
          <p:cNvSpPr txBox="1">
            <a:spLocks noGrp="1"/>
          </p:cNvSpPr>
          <p:nvPr>
            <p:ph type="title" idx="13"/>
          </p:nvPr>
        </p:nvSpPr>
        <p:spPr>
          <a:xfrm>
            <a:off x="7758650" y="191083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21" name="Google Shape;721;p85"/>
          <p:cNvSpPr>
            <a:spLocks noGrp="1"/>
          </p:cNvSpPr>
          <p:nvPr>
            <p:ph type="pic" idx="14"/>
          </p:nvPr>
        </p:nvSpPr>
        <p:spPr>
          <a:xfrm>
            <a:off x="3348100" y="2493562"/>
            <a:ext cx="528900" cy="528900"/>
          </a:xfrm>
          <a:prstGeom prst="ellipse">
            <a:avLst/>
          </a:prstGeom>
          <a:noFill/>
          <a:ln>
            <a:noFill/>
          </a:ln>
        </p:spPr>
      </p:sp>
      <p:sp>
        <p:nvSpPr>
          <p:cNvPr id="722" name="Google Shape;722;p85"/>
          <p:cNvSpPr txBox="1">
            <a:spLocks noGrp="1"/>
          </p:cNvSpPr>
          <p:nvPr>
            <p:ph type="title" idx="15"/>
          </p:nvPr>
        </p:nvSpPr>
        <p:spPr>
          <a:xfrm>
            <a:off x="3151450" y="3176363"/>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23" name="Google Shape;723;p85"/>
          <p:cNvSpPr>
            <a:spLocks noGrp="1"/>
          </p:cNvSpPr>
          <p:nvPr>
            <p:ph type="pic" idx="16"/>
          </p:nvPr>
        </p:nvSpPr>
        <p:spPr>
          <a:xfrm>
            <a:off x="4499900" y="2493562"/>
            <a:ext cx="528900" cy="528900"/>
          </a:xfrm>
          <a:prstGeom prst="ellipse">
            <a:avLst/>
          </a:prstGeom>
          <a:noFill/>
          <a:ln>
            <a:noFill/>
          </a:ln>
        </p:spPr>
      </p:sp>
      <p:sp>
        <p:nvSpPr>
          <p:cNvPr id="724" name="Google Shape;724;p85"/>
          <p:cNvSpPr txBox="1">
            <a:spLocks noGrp="1"/>
          </p:cNvSpPr>
          <p:nvPr>
            <p:ph type="title" idx="17"/>
          </p:nvPr>
        </p:nvSpPr>
        <p:spPr>
          <a:xfrm>
            <a:off x="4303250" y="3176363"/>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25" name="Google Shape;725;p85"/>
          <p:cNvSpPr>
            <a:spLocks noGrp="1"/>
          </p:cNvSpPr>
          <p:nvPr>
            <p:ph type="pic" idx="18"/>
          </p:nvPr>
        </p:nvSpPr>
        <p:spPr>
          <a:xfrm>
            <a:off x="5651700" y="2493562"/>
            <a:ext cx="528900" cy="528900"/>
          </a:xfrm>
          <a:prstGeom prst="ellipse">
            <a:avLst/>
          </a:prstGeom>
          <a:noFill/>
          <a:ln>
            <a:noFill/>
          </a:ln>
        </p:spPr>
      </p:sp>
      <p:sp>
        <p:nvSpPr>
          <p:cNvPr id="726" name="Google Shape;726;p85"/>
          <p:cNvSpPr txBox="1">
            <a:spLocks noGrp="1"/>
          </p:cNvSpPr>
          <p:nvPr>
            <p:ph type="title" idx="19"/>
          </p:nvPr>
        </p:nvSpPr>
        <p:spPr>
          <a:xfrm>
            <a:off x="5455050" y="3176363"/>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27" name="Google Shape;727;p85"/>
          <p:cNvSpPr>
            <a:spLocks noGrp="1"/>
          </p:cNvSpPr>
          <p:nvPr>
            <p:ph type="pic" idx="20"/>
          </p:nvPr>
        </p:nvSpPr>
        <p:spPr>
          <a:xfrm>
            <a:off x="6803500" y="2493562"/>
            <a:ext cx="528900" cy="528900"/>
          </a:xfrm>
          <a:prstGeom prst="ellipse">
            <a:avLst/>
          </a:prstGeom>
          <a:noFill/>
          <a:ln>
            <a:noFill/>
          </a:ln>
        </p:spPr>
      </p:sp>
      <p:sp>
        <p:nvSpPr>
          <p:cNvPr id="728" name="Google Shape;728;p85"/>
          <p:cNvSpPr txBox="1">
            <a:spLocks noGrp="1"/>
          </p:cNvSpPr>
          <p:nvPr>
            <p:ph type="title" idx="21"/>
          </p:nvPr>
        </p:nvSpPr>
        <p:spPr>
          <a:xfrm>
            <a:off x="6606850" y="3176363"/>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29" name="Google Shape;729;p85"/>
          <p:cNvSpPr>
            <a:spLocks noGrp="1"/>
          </p:cNvSpPr>
          <p:nvPr>
            <p:ph type="pic" idx="22"/>
          </p:nvPr>
        </p:nvSpPr>
        <p:spPr>
          <a:xfrm>
            <a:off x="7955300" y="2493562"/>
            <a:ext cx="528900" cy="528900"/>
          </a:xfrm>
          <a:prstGeom prst="ellipse">
            <a:avLst/>
          </a:prstGeom>
          <a:noFill/>
          <a:ln>
            <a:noFill/>
          </a:ln>
        </p:spPr>
      </p:sp>
      <p:sp>
        <p:nvSpPr>
          <p:cNvPr id="730" name="Google Shape;730;p85"/>
          <p:cNvSpPr txBox="1">
            <a:spLocks noGrp="1"/>
          </p:cNvSpPr>
          <p:nvPr>
            <p:ph type="title" idx="23"/>
          </p:nvPr>
        </p:nvSpPr>
        <p:spPr>
          <a:xfrm>
            <a:off x="7758650" y="3176363"/>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31" name="Google Shape;731;p85"/>
          <p:cNvSpPr>
            <a:spLocks noGrp="1"/>
          </p:cNvSpPr>
          <p:nvPr>
            <p:ph type="pic" idx="24"/>
          </p:nvPr>
        </p:nvSpPr>
        <p:spPr>
          <a:xfrm>
            <a:off x="3348100" y="3759087"/>
            <a:ext cx="528900" cy="528900"/>
          </a:xfrm>
          <a:prstGeom prst="ellipse">
            <a:avLst/>
          </a:prstGeom>
          <a:noFill/>
          <a:ln>
            <a:noFill/>
          </a:ln>
        </p:spPr>
      </p:sp>
      <p:sp>
        <p:nvSpPr>
          <p:cNvPr id="732" name="Google Shape;732;p85"/>
          <p:cNvSpPr txBox="1">
            <a:spLocks noGrp="1"/>
          </p:cNvSpPr>
          <p:nvPr>
            <p:ph type="title" idx="25"/>
          </p:nvPr>
        </p:nvSpPr>
        <p:spPr>
          <a:xfrm>
            <a:off x="3151450" y="444188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33" name="Google Shape;733;p85"/>
          <p:cNvSpPr>
            <a:spLocks noGrp="1"/>
          </p:cNvSpPr>
          <p:nvPr>
            <p:ph type="pic" idx="26"/>
          </p:nvPr>
        </p:nvSpPr>
        <p:spPr>
          <a:xfrm>
            <a:off x="4499900" y="3759087"/>
            <a:ext cx="528900" cy="528900"/>
          </a:xfrm>
          <a:prstGeom prst="ellipse">
            <a:avLst/>
          </a:prstGeom>
          <a:noFill/>
          <a:ln>
            <a:noFill/>
          </a:ln>
        </p:spPr>
      </p:sp>
      <p:sp>
        <p:nvSpPr>
          <p:cNvPr id="734" name="Google Shape;734;p85"/>
          <p:cNvSpPr txBox="1">
            <a:spLocks noGrp="1"/>
          </p:cNvSpPr>
          <p:nvPr>
            <p:ph type="title" idx="27"/>
          </p:nvPr>
        </p:nvSpPr>
        <p:spPr>
          <a:xfrm>
            <a:off x="4303250" y="444188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35" name="Google Shape;735;p85"/>
          <p:cNvSpPr>
            <a:spLocks noGrp="1"/>
          </p:cNvSpPr>
          <p:nvPr>
            <p:ph type="pic" idx="28"/>
          </p:nvPr>
        </p:nvSpPr>
        <p:spPr>
          <a:xfrm>
            <a:off x="5651700" y="3759087"/>
            <a:ext cx="528900" cy="528900"/>
          </a:xfrm>
          <a:prstGeom prst="ellipse">
            <a:avLst/>
          </a:prstGeom>
          <a:noFill/>
          <a:ln>
            <a:noFill/>
          </a:ln>
        </p:spPr>
      </p:sp>
      <p:sp>
        <p:nvSpPr>
          <p:cNvPr id="736" name="Google Shape;736;p85"/>
          <p:cNvSpPr txBox="1">
            <a:spLocks noGrp="1"/>
          </p:cNvSpPr>
          <p:nvPr>
            <p:ph type="title" idx="29"/>
          </p:nvPr>
        </p:nvSpPr>
        <p:spPr>
          <a:xfrm>
            <a:off x="5455050" y="444188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37" name="Google Shape;737;p85"/>
          <p:cNvSpPr>
            <a:spLocks noGrp="1"/>
          </p:cNvSpPr>
          <p:nvPr>
            <p:ph type="pic" idx="30"/>
          </p:nvPr>
        </p:nvSpPr>
        <p:spPr>
          <a:xfrm>
            <a:off x="6803500" y="3759087"/>
            <a:ext cx="528900" cy="528900"/>
          </a:xfrm>
          <a:prstGeom prst="ellipse">
            <a:avLst/>
          </a:prstGeom>
          <a:noFill/>
          <a:ln>
            <a:noFill/>
          </a:ln>
        </p:spPr>
      </p:sp>
      <p:sp>
        <p:nvSpPr>
          <p:cNvPr id="738" name="Google Shape;738;p85"/>
          <p:cNvSpPr txBox="1">
            <a:spLocks noGrp="1"/>
          </p:cNvSpPr>
          <p:nvPr>
            <p:ph type="title" idx="31"/>
          </p:nvPr>
        </p:nvSpPr>
        <p:spPr>
          <a:xfrm>
            <a:off x="6606850" y="444188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39" name="Google Shape;739;p85"/>
          <p:cNvSpPr>
            <a:spLocks noGrp="1"/>
          </p:cNvSpPr>
          <p:nvPr>
            <p:ph type="pic" idx="32"/>
          </p:nvPr>
        </p:nvSpPr>
        <p:spPr>
          <a:xfrm>
            <a:off x="7955300" y="3759087"/>
            <a:ext cx="528900" cy="528900"/>
          </a:xfrm>
          <a:prstGeom prst="ellipse">
            <a:avLst/>
          </a:prstGeom>
          <a:noFill/>
          <a:ln>
            <a:noFill/>
          </a:ln>
        </p:spPr>
      </p:sp>
      <p:sp>
        <p:nvSpPr>
          <p:cNvPr id="740" name="Google Shape;740;p85"/>
          <p:cNvSpPr txBox="1">
            <a:spLocks noGrp="1"/>
          </p:cNvSpPr>
          <p:nvPr>
            <p:ph type="title" idx="33"/>
          </p:nvPr>
        </p:nvSpPr>
        <p:spPr>
          <a:xfrm>
            <a:off x="7758650" y="4441888"/>
            <a:ext cx="922200" cy="126000"/>
          </a:xfrm>
          <a:prstGeom prst="rect">
            <a:avLst/>
          </a:prstGeom>
        </p:spPr>
        <p:txBody>
          <a:bodyPr spcFirstLastPara="1" wrap="square" lIns="91425" tIns="0" rIns="91425" bIns="0" anchor="t" anchorCtr="0">
            <a:spAutoFit/>
          </a:bodyPr>
          <a:lstStyle>
            <a:lvl1pPr lvl="0" algn="ctr">
              <a:spcBef>
                <a:spcPts val="0"/>
              </a:spcBef>
              <a:spcAft>
                <a:spcPts val="0"/>
              </a:spcAft>
              <a:buClr>
                <a:schemeClr val="dk2"/>
              </a:buClr>
              <a:buSzPts val="800"/>
              <a:buFont typeface="Google Sans Text"/>
              <a:buNone/>
              <a:defRPr sz="800">
                <a:solidFill>
                  <a:schemeClr val="dk2"/>
                </a:solidFill>
                <a:latin typeface="Google Sans Text"/>
                <a:ea typeface="Google Sans Text"/>
                <a:cs typeface="Google Sans Text"/>
                <a:sym typeface="Google Sans Text"/>
              </a:defRPr>
            </a:lvl1pPr>
            <a:lvl2pPr lvl="1"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2pPr>
            <a:lvl3pPr lvl="2"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3pPr>
            <a:lvl4pPr lvl="3"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4pPr>
            <a:lvl5pPr lvl="4"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5pPr>
            <a:lvl6pPr lvl="5"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6pPr>
            <a:lvl7pPr lvl="6"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7pPr>
            <a:lvl8pPr lvl="7"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8pPr>
            <a:lvl9pPr lvl="8" algn="ctr">
              <a:spcBef>
                <a:spcPts val="0"/>
              </a:spcBef>
              <a:spcAft>
                <a:spcPts val="0"/>
              </a:spcAft>
              <a:buClr>
                <a:schemeClr val="dk2"/>
              </a:buClr>
              <a:buSzPts val="1000"/>
              <a:buFont typeface="Google Sans Text"/>
              <a:buNone/>
              <a:defRPr sz="1000">
                <a:solidFill>
                  <a:schemeClr val="dk2"/>
                </a:solidFill>
                <a:latin typeface="Google Sans Text"/>
                <a:ea typeface="Google Sans Text"/>
                <a:cs typeface="Google Sans Text"/>
                <a:sym typeface="Google Sans Text"/>
              </a:defRPr>
            </a:lvl9pPr>
          </a:lstStyle>
          <a:p>
            <a:endParaRPr/>
          </a:p>
        </p:txBody>
      </p:sp>
      <p:sp>
        <p:nvSpPr>
          <p:cNvPr id="741" name="Google Shape;741;p85"/>
          <p:cNvSpPr txBox="1">
            <a:spLocks noGrp="1"/>
          </p:cNvSpPr>
          <p:nvPr>
            <p:ph type="title" idx="34"/>
          </p:nvPr>
        </p:nvSpPr>
        <p:spPr>
          <a:xfrm>
            <a:off x="457200" y="457200"/>
            <a:ext cx="3200400" cy="2859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2000"/>
              <a:buNone/>
              <a:defRPr/>
            </a:lvl1pPr>
            <a:lvl2pPr lvl="1">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2pPr>
            <a:lvl3pPr lvl="2">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3pPr>
            <a:lvl4pPr lvl="3">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4pPr>
            <a:lvl5pPr lvl="4">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5pPr>
            <a:lvl6pPr lvl="5">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6pPr>
            <a:lvl7pPr lvl="6">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7pPr>
            <a:lvl8pPr lvl="7">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8pPr>
            <a:lvl9pPr lvl="8">
              <a:lnSpc>
                <a:spcPct val="90000"/>
              </a:lnSpc>
              <a:spcBef>
                <a:spcPts val="0"/>
              </a:spcBef>
              <a:spcAft>
                <a:spcPts val="0"/>
              </a:spcAft>
              <a:buSzPts val="2000"/>
              <a:buFont typeface="Google Sans Medium"/>
              <a:buNone/>
              <a:defRPr sz="2000">
                <a:latin typeface="Google Sans Medium"/>
                <a:ea typeface="Google Sans Medium"/>
                <a:cs typeface="Google Sans Medium"/>
                <a:sym typeface="Google Sans Medium"/>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0a Content - Closing slide">
  <p:cSld name="BLANK_1_2_1_1_1_1_1_1_1_1_1_1_1_1_1_1_2">
    <p:spTree>
      <p:nvGrpSpPr>
        <p:cNvPr id="1" name="Shape 742"/>
        <p:cNvGrpSpPr/>
        <p:nvPr/>
      </p:nvGrpSpPr>
      <p:grpSpPr>
        <a:xfrm>
          <a:off x="0" y="0"/>
          <a:ext cx="0" cy="0"/>
          <a:chOff x="0" y="0"/>
          <a:chExt cx="0" cy="0"/>
        </a:xfrm>
      </p:grpSpPr>
      <p:sp>
        <p:nvSpPr>
          <p:cNvPr id="743" name="Google Shape;743;p86"/>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744" name="Google Shape;744;p86"/>
          <p:cNvSpPr txBox="1">
            <a:spLocks noGrp="1"/>
          </p:cNvSpPr>
          <p:nvPr>
            <p:ph type="title"/>
          </p:nvPr>
        </p:nvSpPr>
        <p:spPr>
          <a:xfrm>
            <a:off x="457200" y="1535475"/>
            <a:ext cx="5458800" cy="2074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600"/>
              <a:buNone/>
              <a:defRPr sz="5600"/>
            </a:lvl1pPr>
            <a:lvl2pPr lvl="1">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2pPr>
            <a:lvl3pPr lvl="2">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3pPr>
            <a:lvl4pPr lvl="3">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4pPr>
            <a:lvl5pPr lvl="4">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5pPr>
            <a:lvl6pPr lvl="5">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6pPr>
            <a:lvl7pPr lvl="6">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7pPr>
            <a:lvl8pPr lvl="7">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8pPr>
            <a:lvl9pPr lvl="8">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9pPr>
          </a:lstStyle>
          <a:p>
            <a:endParaRPr/>
          </a:p>
        </p:txBody>
      </p:sp>
      <p:grpSp>
        <p:nvGrpSpPr>
          <p:cNvPr id="745" name="Google Shape;745;p86"/>
          <p:cNvGrpSpPr/>
          <p:nvPr/>
        </p:nvGrpSpPr>
        <p:grpSpPr>
          <a:xfrm>
            <a:off x="457195" y="457194"/>
            <a:ext cx="627759" cy="628705"/>
            <a:chOff x="465416" y="478859"/>
            <a:chExt cx="1527766" cy="1530069"/>
          </a:xfrm>
        </p:grpSpPr>
        <p:sp>
          <p:nvSpPr>
            <p:cNvPr id="746" name="Google Shape;746;p86"/>
            <p:cNvSpPr/>
            <p:nvPr/>
          </p:nvSpPr>
          <p:spPr>
            <a:xfrm>
              <a:off x="736855" y="478859"/>
              <a:ext cx="1256327" cy="1426803"/>
            </a:xfrm>
            <a:custGeom>
              <a:avLst/>
              <a:gdLst/>
              <a:ahLst/>
              <a:cxnLst/>
              <a:rect l="l" t="t" r="r" b="b"/>
              <a:pathLst>
                <a:path w="1256327" h="1426803" extrusionOk="0">
                  <a:moveTo>
                    <a:pt x="501104" y="0"/>
                  </a:moveTo>
                  <a:cubicBezTo>
                    <a:pt x="175435" y="0"/>
                    <a:pt x="-19354" y="270060"/>
                    <a:pt x="1526" y="533744"/>
                  </a:cubicBezTo>
                  <a:cubicBezTo>
                    <a:pt x="10947" y="653091"/>
                    <a:pt x="69511" y="768611"/>
                    <a:pt x="166269" y="858886"/>
                  </a:cubicBezTo>
                  <a:cubicBezTo>
                    <a:pt x="202173" y="892294"/>
                    <a:pt x="241129" y="920092"/>
                    <a:pt x="281363" y="941767"/>
                  </a:cubicBezTo>
                  <a:cubicBezTo>
                    <a:pt x="250296" y="904789"/>
                    <a:pt x="228907" y="859398"/>
                    <a:pt x="220760" y="809670"/>
                  </a:cubicBezTo>
                  <a:cubicBezTo>
                    <a:pt x="199117" y="677062"/>
                    <a:pt x="286454" y="481976"/>
                    <a:pt x="509763" y="481976"/>
                  </a:cubicBezTo>
                  <a:cubicBezTo>
                    <a:pt x="749877" y="481976"/>
                    <a:pt x="1014432" y="710724"/>
                    <a:pt x="1036586" y="991749"/>
                  </a:cubicBezTo>
                  <a:cubicBezTo>
                    <a:pt x="1050336" y="1163627"/>
                    <a:pt x="985150" y="1318677"/>
                    <a:pt x="875150" y="1426804"/>
                  </a:cubicBezTo>
                  <a:cubicBezTo>
                    <a:pt x="1103296" y="1294449"/>
                    <a:pt x="1256327" y="1047599"/>
                    <a:pt x="1256327" y="765041"/>
                  </a:cubicBezTo>
                  <a:cubicBezTo>
                    <a:pt x="1256327" y="459280"/>
                    <a:pt x="1077070" y="195341"/>
                    <a:pt x="818115" y="72934"/>
                  </a:cubicBezTo>
                  <a:cubicBezTo>
                    <a:pt x="722631" y="27542"/>
                    <a:pt x="609068" y="0"/>
                    <a:pt x="50110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86"/>
            <p:cNvSpPr/>
            <p:nvPr/>
          </p:nvSpPr>
          <p:spPr>
            <a:xfrm>
              <a:off x="465416" y="582125"/>
              <a:ext cx="1256329" cy="1426803"/>
            </a:xfrm>
            <a:custGeom>
              <a:avLst/>
              <a:gdLst/>
              <a:ahLst/>
              <a:cxnLst/>
              <a:rect l="l" t="t" r="r" b="b"/>
              <a:pathLst>
                <a:path w="1256329" h="1426803" extrusionOk="0">
                  <a:moveTo>
                    <a:pt x="755223" y="1426803"/>
                  </a:moveTo>
                  <a:cubicBezTo>
                    <a:pt x="1080892" y="1426803"/>
                    <a:pt x="1275681" y="1156741"/>
                    <a:pt x="1254804" y="893059"/>
                  </a:cubicBezTo>
                  <a:cubicBezTo>
                    <a:pt x="1245380" y="773712"/>
                    <a:pt x="1186817" y="658192"/>
                    <a:pt x="1090059" y="567917"/>
                  </a:cubicBezTo>
                  <a:cubicBezTo>
                    <a:pt x="1054155" y="534509"/>
                    <a:pt x="1015198" y="506711"/>
                    <a:pt x="974968" y="485036"/>
                  </a:cubicBezTo>
                  <a:cubicBezTo>
                    <a:pt x="1006032" y="522014"/>
                    <a:pt x="1027420" y="567405"/>
                    <a:pt x="1035567" y="617133"/>
                  </a:cubicBezTo>
                  <a:cubicBezTo>
                    <a:pt x="1057210" y="749742"/>
                    <a:pt x="969873" y="944828"/>
                    <a:pt x="746568" y="944828"/>
                  </a:cubicBezTo>
                  <a:cubicBezTo>
                    <a:pt x="506454" y="944828"/>
                    <a:pt x="241896" y="716079"/>
                    <a:pt x="219743" y="435054"/>
                  </a:cubicBezTo>
                  <a:cubicBezTo>
                    <a:pt x="205993" y="263173"/>
                    <a:pt x="271178" y="108126"/>
                    <a:pt x="381177" y="0"/>
                  </a:cubicBezTo>
                  <a:cubicBezTo>
                    <a:pt x="153031" y="132352"/>
                    <a:pt x="0" y="379205"/>
                    <a:pt x="0" y="661762"/>
                  </a:cubicBezTo>
                  <a:cubicBezTo>
                    <a:pt x="0" y="967523"/>
                    <a:pt x="179258" y="1231463"/>
                    <a:pt x="438213" y="1353868"/>
                  </a:cubicBezTo>
                  <a:cubicBezTo>
                    <a:pt x="533700" y="1399260"/>
                    <a:pt x="647263" y="1426803"/>
                    <a:pt x="755223" y="1426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48" name="Google Shape;748;p86"/>
          <p:cNvGrpSpPr/>
          <p:nvPr/>
        </p:nvGrpSpPr>
        <p:grpSpPr>
          <a:xfrm>
            <a:off x="457102" y="4530145"/>
            <a:ext cx="1532637" cy="202797"/>
            <a:chOff x="4965272" y="4619519"/>
            <a:chExt cx="1726915" cy="228504"/>
          </a:xfrm>
        </p:grpSpPr>
        <p:grpSp>
          <p:nvGrpSpPr>
            <p:cNvPr id="749" name="Google Shape;749;p86"/>
            <p:cNvGrpSpPr/>
            <p:nvPr/>
          </p:nvGrpSpPr>
          <p:grpSpPr>
            <a:xfrm>
              <a:off x="5743461" y="4634759"/>
              <a:ext cx="948726" cy="205929"/>
              <a:chOff x="5743461" y="4634759"/>
              <a:chExt cx="948726" cy="205929"/>
            </a:xfrm>
          </p:grpSpPr>
          <p:sp>
            <p:nvSpPr>
              <p:cNvPr id="750" name="Google Shape;750;p86"/>
              <p:cNvSpPr/>
              <p:nvPr/>
            </p:nvSpPr>
            <p:spPr>
              <a:xfrm>
                <a:off x="5743461" y="4636568"/>
                <a:ext cx="127072" cy="156972"/>
              </a:xfrm>
              <a:custGeom>
                <a:avLst/>
                <a:gdLst/>
                <a:ahLst/>
                <a:cxnLst/>
                <a:rect l="l" t="t" r="r" b="b"/>
                <a:pathLst>
                  <a:path w="127072" h="156972" extrusionOk="0">
                    <a:moveTo>
                      <a:pt x="0" y="156877"/>
                    </a:moveTo>
                    <a:lnTo>
                      <a:pt x="0" y="0"/>
                    </a:lnTo>
                    <a:lnTo>
                      <a:pt x="47830" y="0"/>
                    </a:lnTo>
                    <a:cubicBezTo>
                      <a:pt x="71650" y="0"/>
                      <a:pt x="90915" y="7239"/>
                      <a:pt x="105340" y="21717"/>
                    </a:cubicBezTo>
                    <a:cubicBezTo>
                      <a:pt x="119860" y="36195"/>
                      <a:pt x="127073" y="55055"/>
                      <a:pt x="127073" y="78486"/>
                    </a:cubicBezTo>
                    <a:cubicBezTo>
                      <a:pt x="127073" y="102013"/>
                      <a:pt x="119860" y="120968"/>
                      <a:pt x="105340" y="135350"/>
                    </a:cubicBezTo>
                    <a:cubicBezTo>
                      <a:pt x="90820" y="149733"/>
                      <a:pt x="71650" y="156972"/>
                      <a:pt x="47830" y="156972"/>
                    </a:cubicBezTo>
                    <a:lnTo>
                      <a:pt x="0" y="156972"/>
                    </a:lnTo>
                    <a:close/>
                    <a:moveTo>
                      <a:pt x="20119" y="19241"/>
                    </a:moveTo>
                    <a:lnTo>
                      <a:pt x="20119" y="137541"/>
                    </a:lnTo>
                    <a:lnTo>
                      <a:pt x="47830" y="137541"/>
                    </a:lnTo>
                    <a:cubicBezTo>
                      <a:pt x="66051" y="137541"/>
                      <a:pt x="80381" y="132302"/>
                      <a:pt x="90820" y="121920"/>
                    </a:cubicBezTo>
                    <a:cubicBezTo>
                      <a:pt x="101259" y="111443"/>
                      <a:pt x="106574" y="96965"/>
                      <a:pt x="106574" y="78391"/>
                    </a:cubicBezTo>
                    <a:cubicBezTo>
                      <a:pt x="106574" y="60008"/>
                      <a:pt x="101354" y="45530"/>
                      <a:pt x="90820" y="35052"/>
                    </a:cubicBezTo>
                    <a:cubicBezTo>
                      <a:pt x="80381" y="24575"/>
                      <a:pt x="66051" y="19241"/>
                      <a:pt x="47830" y="19241"/>
                    </a:cubicBezTo>
                    <a:lnTo>
                      <a:pt x="20119" y="1924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1" name="Google Shape;751;p86"/>
              <p:cNvSpPr/>
              <p:nvPr/>
            </p:nvSpPr>
            <p:spPr>
              <a:xfrm>
                <a:off x="5884484"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3" y="0"/>
                      <a:pt x="81235" y="5143"/>
                      <a:pt x="90631" y="15430"/>
                    </a:cubicBezTo>
                    <a:cubicBezTo>
                      <a:pt x="100026" y="25717"/>
                      <a:pt x="104676" y="40196"/>
                      <a:pt x="104676" y="58674"/>
                    </a:cubicBezTo>
                    <a:lnTo>
                      <a:pt x="104486" y="60865"/>
                    </a:lnTo>
                    <a:lnTo>
                      <a:pt x="20499" y="60865"/>
                    </a:lnTo>
                    <a:cubicBezTo>
                      <a:pt x="20783" y="71342"/>
                      <a:pt x="24295" y="79820"/>
                      <a:pt x="30938" y="86297"/>
                    </a:cubicBezTo>
                    <a:cubicBezTo>
                      <a:pt x="37676" y="92678"/>
                      <a:pt x="45647" y="95917"/>
                      <a:pt x="54948" y="95917"/>
                    </a:cubicBezTo>
                    <a:cubicBezTo>
                      <a:pt x="67759" y="95917"/>
                      <a:pt x="77819" y="89535"/>
                      <a:pt x="85031" y="76676"/>
                    </a:cubicBezTo>
                    <a:lnTo>
                      <a:pt x="102968" y="85439"/>
                    </a:lnTo>
                    <a:cubicBezTo>
                      <a:pt x="98128" y="94488"/>
                      <a:pt x="91485" y="101537"/>
                      <a:pt x="83038" y="106680"/>
                    </a:cubicBezTo>
                    <a:cubicBezTo>
                      <a:pt x="74497" y="111728"/>
                      <a:pt x="64912" y="114300"/>
                      <a:pt x="54094" y="114300"/>
                    </a:cubicBezTo>
                    <a:close/>
                    <a:moveTo>
                      <a:pt x="22017" y="44196"/>
                    </a:moveTo>
                    <a:lnTo>
                      <a:pt x="83323" y="44196"/>
                    </a:lnTo>
                    <a:cubicBezTo>
                      <a:pt x="82754" y="36766"/>
                      <a:pt x="79717" y="30575"/>
                      <a:pt x="74213" y="25717"/>
                    </a:cubicBezTo>
                    <a:cubicBezTo>
                      <a:pt x="68708" y="20860"/>
                      <a:pt x="61401" y="18383"/>
                      <a:pt x="52291" y="18383"/>
                    </a:cubicBezTo>
                    <a:cubicBezTo>
                      <a:pt x="44698" y="18383"/>
                      <a:pt x="38245" y="20765"/>
                      <a:pt x="32741" y="25432"/>
                    </a:cubicBezTo>
                    <a:cubicBezTo>
                      <a:pt x="27331" y="30099"/>
                      <a:pt x="23725" y="36385"/>
                      <a:pt x="22017" y="4419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86"/>
              <p:cNvSpPr/>
              <p:nvPr/>
            </p:nvSpPr>
            <p:spPr>
              <a:xfrm>
                <a:off x="6000927"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4" y="0"/>
                      <a:pt x="81235" y="5143"/>
                      <a:pt x="90631" y="15430"/>
                    </a:cubicBezTo>
                    <a:cubicBezTo>
                      <a:pt x="100026" y="25717"/>
                      <a:pt x="104676" y="40196"/>
                      <a:pt x="104676" y="58674"/>
                    </a:cubicBezTo>
                    <a:lnTo>
                      <a:pt x="104486" y="60865"/>
                    </a:lnTo>
                    <a:lnTo>
                      <a:pt x="20404" y="60865"/>
                    </a:lnTo>
                    <a:cubicBezTo>
                      <a:pt x="20688" y="71342"/>
                      <a:pt x="24200" y="79820"/>
                      <a:pt x="30843" y="86297"/>
                    </a:cubicBezTo>
                    <a:cubicBezTo>
                      <a:pt x="37581" y="92678"/>
                      <a:pt x="45553" y="95917"/>
                      <a:pt x="54853" y="95917"/>
                    </a:cubicBezTo>
                    <a:cubicBezTo>
                      <a:pt x="67665" y="95917"/>
                      <a:pt x="77724" y="89535"/>
                      <a:pt x="84937" y="76676"/>
                    </a:cubicBezTo>
                    <a:lnTo>
                      <a:pt x="102873" y="85439"/>
                    </a:lnTo>
                    <a:cubicBezTo>
                      <a:pt x="98033" y="94488"/>
                      <a:pt x="91390" y="101537"/>
                      <a:pt x="82944" y="106680"/>
                    </a:cubicBezTo>
                    <a:cubicBezTo>
                      <a:pt x="74497" y="111728"/>
                      <a:pt x="64817" y="114300"/>
                      <a:pt x="54094" y="114300"/>
                    </a:cubicBezTo>
                    <a:close/>
                    <a:moveTo>
                      <a:pt x="22017" y="44196"/>
                    </a:moveTo>
                    <a:lnTo>
                      <a:pt x="83323" y="44196"/>
                    </a:lnTo>
                    <a:cubicBezTo>
                      <a:pt x="82754" y="36766"/>
                      <a:pt x="79717" y="30575"/>
                      <a:pt x="74308" y="25717"/>
                    </a:cubicBezTo>
                    <a:cubicBezTo>
                      <a:pt x="68803" y="20860"/>
                      <a:pt x="61496" y="18383"/>
                      <a:pt x="52385" y="18383"/>
                    </a:cubicBezTo>
                    <a:cubicBezTo>
                      <a:pt x="44793" y="18383"/>
                      <a:pt x="38340" y="20765"/>
                      <a:pt x="32836" y="25432"/>
                    </a:cubicBezTo>
                    <a:cubicBezTo>
                      <a:pt x="27332" y="30099"/>
                      <a:pt x="23725" y="36385"/>
                      <a:pt x="22017" y="4419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86"/>
              <p:cNvSpPr/>
              <p:nvPr/>
            </p:nvSpPr>
            <p:spPr>
              <a:xfrm>
                <a:off x="6122401" y="4682574"/>
                <a:ext cx="107333" cy="158114"/>
              </a:xfrm>
              <a:custGeom>
                <a:avLst/>
                <a:gdLst/>
                <a:ahLst/>
                <a:cxnLst/>
                <a:rect l="l" t="t" r="r" b="b"/>
                <a:pathLst>
                  <a:path w="107333" h="158114" extrusionOk="0">
                    <a:moveTo>
                      <a:pt x="56561" y="114300"/>
                    </a:moveTo>
                    <a:cubicBezTo>
                      <a:pt x="48684" y="114300"/>
                      <a:pt x="41567" y="112586"/>
                      <a:pt x="35113" y="109252"/>
                    </a:cubicBezTo>
                    <a:cubicBezTo>
                      <a:pt x="28660" y="105918"/>
                      <a:pt x="23630" y="101441"/>
                      <a:pt x="20119" y="95917"/>
                    </a:cubicBezTo>
                    <a:lnTo>
                      <a:pt x="19265" y="95917"/>
                    </a:lnTo>
                    <a:lnTo>
                      <a:pt x="20119" y="110776"/>
                    </a:lnTo>
                    <a:lnTo>
                      <a:pt x="20119" y="158115"/>
                    </a:lnTo>
                    <a:lnTo>
                      <a:pt x="0" y="158115"/>
                    </a:lnTo>
                    <a:lnTo>
                      <a:pt x="0" y="3524"/>
                    </a:lnTo>
                    <a:lnTo>
                      <a:pt x="19170" y="3524"/>
                    </a:lnTo>
                    <a:lnTo>
                      <a:pt x="19170" y="18383"/>
                    </a:lnTo>
                    <a:lnTo>
                      <a:pt x="20024" y="18383"/>
                    </a:lnTo>
                    <a:cubicBezTo>
                      <a:pt x="23536" y="12859"/>
                      <a:pt x="28470" y="8382"/>
                      <a:pt x="35019" y="5048"/>
                    </a:cubicBezTo>
                    <a:cubicBezTo>
                      <a:pt x="41472" y="1715"/>
                      <a:pt x="48684" y="0"/>
                      <a:pt x="56466" y="0"/>
                    </a:cubicBezTo>
                    <a:cubicBezTo>
                      <a:pt x="70606" y="0"/>
                      <a:pt x="82564" y="5524"/>
                      <a:pt x="92244" y="16669"/>
                    </a:cubicBezTo>
                    <a:cubicBezTo>
                      <a:pt x="102303" y="27908"/>
                      <a:pt x="107333" y="41434"/>
                      <a:pt x="107333" y="57150"/>
                    </a:cubicBezTo>
                    <a:cubicBezTo>
                      <a:pt x="107333" y="73057"/>
                      <a:pt x="102303" y="86582"/>
                      <a:pt x="92244" y="97631"/>
                    </a:cubicBezTo>
                    <a:cubicBezTo>
                      <a:pt x="82564" y="108776"/>
                      <a:pt x="70606" y="114300"/>
                      <a:pt x="56561" y="114300"/>
                    </a:cubicBezTo>
                    <a:close/>
                    <a:moveTo>
                      <a:pt x="53240" y="95917"/>
                    </a:moveTo>
                    <a:cubicBezTo>
                      <a:pt x="62825" y="95917"/>
                      <a:pt x="70891" y="92297"/>
                      <a:pt x="77439" y="84963"/>
                    </a:cubicBezTo>
                    <a:cubicBezTo>
                      <a:pt x="83987" y="77819"/>
                      <a:pt x="87309" y="68485"/>
                      <a:pt x="87309" y="57150"/>
                    </a:cubicBezTo>
                    <a:cubicBezTo>
                      <a:pt x="87309" y="45910"/>
                      <a:pt x="84082" y="36671"/>
                      <a:pt x="77439" y="29337"/>
                    </a:cubicBezTo>
                    <a:cubicBezTo>
                      <a:pt x="70891" y="22003"/>
                      <a:pt x="62825" y="18383"/>
                      <a:pt x="53240" y="18383"/>
                    </a:cubicBezTo>
                    <a:cubicBezTo>
                      <a:pt x="43465" y="18383"/>
                      <a:pt x="35303" y="22003"/>
                      <a:pt x="28755" y="29337"/>
                    </a:cubicBezTo>
                    <a:cubicBezTo>
                      <a:pt x="22397" y="36671"/>
                      <a:pt x="19170" y="45910"/>
                      <a:pt x="19170" y="57150"/>
                    </a:cubicBezTo>
                    <a:cubicBezTo>
                      <a:pt x="19170" y="68580"/>
                      <a:pt x="22397" y="77915"/>
                      <a:pt x="28755" y="85154"/>
                    </a:cubicBezTo>
                    <a:cubicBezTo>
                      <a:pt x="35398" y="92393"/>
                      <a:pt x="43465" y="95917"/>
                      <a:pt x="53240" y="959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86"/>
              <p:cNvSpPr/>
              <p:nvPr/>
            </p:nvSpPr>
            <p:spPr>
              <a:xfrm>
                <a:off x="6251371" y="4636568"/>
                <a:ext cx="149848" cy="156876"/>
              </a:xfrm>
              <a:custGeom>
                <a:avLst/>
                <a:gdLst/>
                <a:ahLst/>
                <a:cxnLst/>
                <a:rect l="l" t="t" r="r" b="b"/>
                <a:pathLst>
                  <a:path w="149848" h="156876" extrusionOk="0">
                    <a:moveTo>
                      <a:pt x="20119" y="156877"/>
                    </a:moveTo>
                    <a:lnTo>
                      <a:pt x="0" y="156877"/>
                    </a:lnTo>
                    <a:lnTo>
                      <a:pt x="0" y="0"/>
                    </a:lnTo>
                    <a:lnTo>
                      <a:pt x="20119" y="0"/>
                    </a:lnTo>
                    <a:lnTo>
                      <a:pt x="74497" y="95536"/>
                    </a:lnTo>
                    <a:lnTo>
                      <a:pt x="75351" y="95536"/>
                    </a:lnTo>
                    <a:lnTo>
                      <a:pt x="129730" y="0"/>
                    </a:lnTo>
                    <a:lnTo>
                      <a:pt x="149849" y="0"/>
                    </a:lnTo>
                    <a:lnTo>
                      <a:pt x="149849" y="156877"/>
                    </a:lnTo>
                    <a:lnTo>
                      <a:pt x="129730" y="156877"/>
                    </a:lnTo>
                    <a:lnTo>
                      <a:pt x="129730" y="63722"/>
                    </a:lnTo>
                    <a:lnTo>
                      <a:pt x="130584" y="37433"/>
                    </a:lnTo>
                    <a:lnTo>
                      <a:pt x="129730" y="37433"/>
                    </a:lnTo>
                    <a:lnTo>
                      <a:pt x="80856" y="123539"/>
                    </a:lnTo>
                    <a:lnTo>
                      <a:pt x="69088" y="123539"/>
                    </a:lnTo>
                    <a:lnTo>
                      <a:pt x="20214" y="37433"/>
                    </a:lnTo>
                    <a:lnTo>
                      <a:pt x="19360" y="37433"/>
                    </a:lnTo>
                    <a:lnTo>
                      <a:pt x="20214" y="63722"/>
                    </a:lnTo>
                    <a:lnTo>
                      <a:pt x="20214" y="1568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86"/>
              <p:cNvSpPr/>
              <p:nvPr/>
            </p:nvSpPr>
            <p:spPr>
              <a:xfrm>
                <a:off x="6425515" y="4634759"/>
                <a:ext cx="28470" cy="158686"/>
              </a:xfrm>
              <a:custGeom>
                <a:avLst/>
                <a:gdLst/>
                <a:ahLst/>
                <a:cxnLst/>
                <a:rect l="l" t="t" r="r" b="b"/>
                <a:pathLst>
                  <a:path w="28470" h="158686" extrusionOk="0">
                    <a:moveTo>
                      <a:pt x="28470" y="14287"/>
                    </a:moveTo>
                    <a:cubicBezTo>
                      <a:pt x="28470" y="18193"/>
                      <a:pt x="27047" y="21622"/>
                      <a:pt x="24295" y="24384"/>
                    </a:cubicBezTo>
                    <a:cubicBezTo>
                      <a:pt x="21543" y="27146"/>
                      <a:pt x="18221" y="28575"/>
                      <a:pt x="14235" y="28575"/>
                    </a:cubicBezTo>
                    <a:cubicBezTo>
                      <a:pt x="10249" y="28575"/>
                      <a:pt x="6928" y="27146"/>
                      <a:pt x="4176" y="24384"/>
                    </a:cubicBezTo>
                    <a:cubicBezTo>
                      <a:pt x="1424" y="21622"/>
                      <a:pt x="0" y="18288"/>
                      <a:pt x="0" y="14287"/>
                    </a:cubicBezTo>
                    <a:cubicBezTo>
                      <a:pt x="0" y="10287"/>
                      <a:pt x="1424" y="6953"/>
                      <a:pt x="4176" y="4191"/>
                    </a:cubicBezTo>
                    <a:cubicBezTo>
                      <a:pt x="6928" y="1429"/>
                      <a:pt x="10249" y="0"/>
                      <a:pt x="14235" y="0"/>
                    </a:cubicBezTo>
                    <a:cubicBezTo>
                      <a:pt x="18221" y="0"/>
                      <a:pt x="21543" y="1429"/>
                      <a:pt x="24295" y="4191"/>
                    </a:cubicBezTo>
                    <a:cubicBezTo>
                      <a:pt x="27047" y="6953"/>
                      <a:pt x="28470" y="10287"/>
                      <a:pt x="28470" y="14287"/>
                    </a:cubicBezTo>
                    <a:close/>
                    <a:moveTo>
                      <a:pt x="24390" y="51340"/>
                    </a:moveTo>
                    <a:lnTo>
                      <a:pt x="24390" y="158687"/>
                    </a:lnTo>
                    <a:lnTo>
                      <a:pt x="4271" y="158687"/>
                    </a:lnTo>
                    <a:lnTo>
                      <a:pt x="4271" y="51340"/>
                    </a:lnTo>
                    <a:lnTo>
                      <a:pt x="24390" y="513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6" name="Google Shape;756;p86"/>
              <p:cNvSpPr/>
              <p:nvPr/>
            </p:nvSpPr>
            <p:spPr>
              <a:xfrm>
                <a:off x="6473630" y="4682574"/>
                <a:ext cx="94806" cy="110775"/>
              </a:xfrm>
              <a:custGeom>
                <a:avLst/>
                <a:gdLst/>
                <a:ahLst/>
                <a:cxnLst/>
                <a:rect l="l" t="t" r="r" b="b"/>
                <a:pathLst>
                  <a:path w="94806" h="110775" extrusionOk="0">
                    <a:moveTo>
                      <a:pt x="95" y="3524"/>
                    </a:moveTo>
                    <a:lnTo>
                      <a:pt x="19265" y="3524"/>
                    </a:lnTo>
                    <a:lnTo>
                      <a:pt x="19265" y="18383"/>
                    </a:lnTo>
                    <a:lnTo>
                      <a:pt x="20119" y="18383"/>
                    </a:lnTo>
                    <a:cubicBezTo>
                      <a:pt x="23156" y="13145"/>
                      <a:pt x="27901" y="8763"/>
                      <a:pt x="34164" y="5239"/>
                    </a:cubicBezTo>
                    <a:cubicBezTo>
                      <a:pt x="40428" y="1715"/>
                      <a:pt x="47071" y="0"/>
                      <a:pt x="53904" y="0"/>
                    </a:cubicBezTo>
                    <a:cubicBezTo>
                      <a:pt x="67000" y="0"/>
                      <a:pt x="77060" y="3715"/>
                      <a:pt x="84177" y="11240"/>
                    </a:cubicBezTo>
                    <a:cubicBezTo>
                      <a:pt x="91200" y="18764"/>
                      <a:pt x="94806" y="29432"/>
                      <a:pt x="94806" y="43339"/>
                    </a:cubicBezTo>
                    <a:lnTo>
                      <a:pt x="94806" y="110776"/>
                    </a:lnTo>
                    <a:lnTo>
                      <a:pt x="74687" y="110776"/>
                    </a:lnTo>
                    <a:lnTo>
                      <a:pt x="74687" y="44577"/>
                    </a:lnTo>
                    <a:cubicBezTo>
                      <a:pt x="74213" y="27051"/>
                      <a:pt x="65482" y="18288"/>
                      <a:pt x="48305" y="18288"/>
                    </a:cubicBezTo>
                    <a:cubicBezTo>
                      <a:pt x="40333" y="18288"/>
                      <a:pt x="33595" y="21527"/>
                      <a:pt x="28186" y="28004"/>
                    </a:cubicBezTo>
                    <a:cubicBezTo>
                      <a:pt x="22776" y="34481"/>
                      <a:pt x="20119" y="42291"/>
                      <a:pt x="20119" y="51340"/>
                    </a:cubicBezTo>
                    <a:lnTo>
                      <a:pt x="20119" y="110681"/>
                    </a:lnTo>
                    <a:lnTo>
                      <a:pt x="0" y="110681"/>
                    </a:lnTo>
                    <a:lnTo>
                      <a:pt x="0" y="352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86"/>
              <p:cNvSpPr/>
              <p:nvPr/>
            </p:nvSpPr>
            <p:spPr>
              <a:xfrm>
                <a:off x="6584759" y="4636568"/>
                <a:ext cx="107428" cy="160305"/>
              </a:xfrm>
              <a:custGeom>
                <a:avLst/>
                <a:gdLst/>
                <a:ahLst/>
                <a:cxnLst/>
                <a:rect l="l" t="t" r="r" b="b"/>
                <a:pathLst>
                  <a:path w="107428" h="160305" extrusionOk="0">
                    <a:moveTo>
                      <a:pt x="50772" y="160306"/>
                    </a:moveTo>
                    <a:cubicBezTo>
                      <a:pt x="36822" y="160306"/>
                      <a:pt x="24769" y="154781"/>
                      <a:pt x="14805" y="143637"/>
                    </a:cubicBezTo>
                    <a:cubicBezTo>
                      <a:pt x="4935" y="132398"/>
                      <a:pt x="0" y="118872"/>
                      <a:pt x="0" y="103156"/>
                    </a:cubicBezTo>
                    <a:cubicBezTo>
                      <a:pt x="0" y="87440"/>
                      <a:pt x="4935" y="73914"/>
                      <a:pt x="14805" y="62675"/>
                    </a:cubicBezTo>
                    <a:cubicBezTo>
                      <a:pt x="24864" y="51530"/>
                      <a:pt x="36822" y="46006"/>
                      <a:pt x="50772" y="46006"/>
                    </a:cubicBezTo>
                    <a:cubicBezTo>
                      <a:pt x="58649" y="46006"/>
                      <a:pt x="65767" y="47720"/>
                      <a:pt x="72315" y="51054"/>
                    </a:cubicBezTo>
                    <a:cubicBezTo>
                      <a:pt x="78768" y="54388"/>
                      <a:pt x="83798" y="58865"/>
                      <a:pt x="87309" y="64389"/>
                    </a:cubicBezTo>
                    <a:lnTo>
                      <a:pt x="88163" y="64389"/>
                    </a:lnTo>
                    <a:lnTo>
                      <a:pt x="87309" y="49530"/>
                    </a:lnTo>
                    <a:lnTo>
                      <a:pt x="87309" y="0"/>
                    </a:lnTo>
                    <a:lnTo>
                      <a:pt x="107428" y="0"/>
                    </a:lnTo>
                    <a:lnTo>
                      <a:pt x="107428" y="156877"/>
                    </a:lnTo>
                    <a:lnTo>
                      <a:pt x="88258" y="156877"/>
                    </a:lnTo>
                    <a:lnTo>
                      <a:pt x="88258" y="142018"/>
                    </a:lnTo>
                    <a:lnTo>
                      <a:pt x="87404" y="142018"/>
                    </a:lnTo>
                    <a:cubicBezTo>
                      <a:pt x="83893" y="147542"/>
                      <a:pt x="78958" y="152019"/>
                      <a:pt x="72410" y="155353"/>
                    </a:cubicBezTo>
                    <a:cubicBezTo>
                      <a:pt x="65861" y="158687"/>
                      <a:pt x="58649" y="160306"/>
                      <a:pt x="50772" y="160306"/>
                    </a:cubicBezTo>
                    <a:close/>
                    <a:moveTo>
                      <a:pt x="54094" y="141923"/>
                    </a:moveTo>
                    <a:cubicBezTo>
                      <a:pt x="63963" y="141923"/>
                      <a:pt x="72030" y="138303"/>
                      <a:pt x="78293" y="131159"/>
                    </a:cubicBezTo>
                    <a:cubicBezTo>
                      <a:pt x="84842" y="124016"/>
                      <a:pt x="88163" y="114681"/>
                      <a:pt x="88163" y="103156"/>
                    </a:cubicBezTo>
                    <a:cubicBezTo>
                      <a:pt x="88163" y="91916"/>
                      <a:pt x="84842" y="82677"/>
                      <a:pt x="78293" y="75343"/>
                    </a:cubicBezTo>
                    <a:cubicBezTo>
                      <a:pt x="71935" y="68009"/>
                      <a:pt x="63774" y="64389"/>
                      <a:pt x="54094" y="64389"/>
                    </a:cubicBezTo>
                    <a:cubicBezTo>
                      <a:pt x="44509" y="64389"/>
                      <a:pt x="36442" y="68009"/>
                      <a:pt x="29894" y="75343"/>
                    </a:cubicBezTo>
                    <a:cubicBezTo>
                      <a:pt x="23346" y="82677"/>
                      <a:pt x="20024" y="91916"/>
                      <a:pt x="20024" y="103156"/>
                    </a:cubicBezTo>
                    <a:cubicBezTo>
                      <a:pt x="20024" y="114586"/>
                      <a:pt x="23346" y="123825"/>
                      <a:pt x="29894" y="130969"/>
                    </a:cubicBezTo>
                    <a:cubicBezTo>
                      <a:pt x="36347" y="138303"/>
                      <a:pt x="44414" y="141923"/>
                      <a:pt x="54094" y="1419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8" name="Google Shape;758;p86"/>
            <p:cNvGrpSpPr/>
            <p:nvPr/>
          </p:nvGrpSpPr>
          <p:grpSpPr>
            <a:xfrm>
              <a:off x="4965272" y="4619519"/>
              <a:ext cx="711757" cy="228504"/>
              <a:chOff x="4965272" y="4619519"/>
              <a:chExt cx="711757" cy="228504"/>
            </a:xfrm>
          </p:grpSpPr>
          <p:sp>
            <p:nvSpPr>
              <p:cNvPr id="759" name="Google Shape;759;p86"/>
              <p:cNvSpPr/>
              <p:nvPr/>
            </p:nvSpPr>
            <p:spPr>
              <a:xfrm>
                <a:off x="4965272" y="4619519"/>
                <a:ext cx="173004" cy="177355"/>
              </a:xfrm>
              <a:custGeom>
                <a:avLst/>
                <a:gdLst/>
                <a:ahLst/>
                <a:cxnLst/>
                <a:rect l="l" t="t" r="r" b="b"/>
                <a:pathLst>
                  <a:path w="173004" h="177355" extrusionOk="0">
                    <a:moveTo>
                      <a:pt x="90061" y="177356"/>
                    </a:moveTo>
                    <a:cubicBezTo>
                      <a:pt x="41092" y="177356"/>
                      <a:pt x="0" y="137541"/>
                      <a:pt x="0" y="88678"/>
                    </a:cubicBezTo>
                    <a:cubicBezTo>
                      <a:pt x="0" y="39815"/>
                      <a:pt x="41092" y="0"/>
                      <a:pt x="90061" y="0"/>
                    </a:cubicBezTo>
                    <a:cubicBezTo>
                      <a:pt x="117108" y="0"/>
                      <a:pt x="136373" y="10573"/>
                      <a:pt x="150893" y="24479"/>
                    </a:cubicBezTo>
                    <a:lnTo>
                      <a:pt x="133811" y="41529"/>
                    </a:lnTo>
                    <a:cubicBezTo>
                      <a:pt x="123371" y="31814"/>
                      <a:pt x="109326" y="24194"/>
                      <a:pt x="90061" y="24194"/>
                    </a:cubicBezTo>
                    <a:cubicBezTo>
                      <a:pt x="54378" y="24194"/>
                      <a:pt x="26383" y="52959"/>
                      <a:pt x="26383" y="88678"/>
                    </a:cubicBezTo>
                    <a:cubicBezTo>
                      <a:pt x="26383" y="124397"/>
                      <a:pt x="54283" y="153162"/>
                      <a:pt x="90061" y="153162"/>
                    </a:cubicBezTo>
                    <a:cubicBezTo>
                      <a:pt x="113217" y="153162"/>
                      <a:pt x="126408" y="143828"/>
                      <a:pt x="134854" y="135446"/>
                    </a:cubicBezTo>
                    <a:cubicBezTo>
                      <a:pt x="141782" y="128492"/>
                      <a:pt x="146338" y="118586"/>
                      <a:pt x="148046" y="104966"/>
                    </a:cubicBezTo>
                    <a:lnTo>
                      <a:pt x="90061" y="104966"/>
                    </a:lnTo>
                    <a:lnTo>
                      <a:pt x="90061" y="80677"/>
                    </a:lnTo>
                    <a:lnTo>
                      <a:pt x="171676" y="80677"/>
                    </a:lnTo>
                    <a:cubicBezTo>
                      <a:pt x="172530" y="84963"/>
                      <a:pt x="173005" y="90202"/>
                      <a:pt x="173005" y="95822"/>
                    </a:cubicBezTo>
                    <a:cubicBezTo>
                      <a:pt x="173005" y="114014"/>
                      <a:pt x="167975" y="136493"/>
                      <a:pt x="152032" y="152495"/>
                    </a:cubicBezTo>
                    <a:cubicBezTo>
                      <a:pt x="136373" y="168688"/>
                      <a:pt x="116444" y="177356"/>
                      <a:pt x="90061" y="1773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 name="Google Shape;760;p86"/>
              <p:cNvSpPr/>
              <p:nvPr/>
            </p:nvSpPr>
            <p:spPr>
              <a:xfrm>
                <a:off x="5151847" y="4682669"/>
                <a:ext cx="112552" cy="114109"/>
              </a:xfrm>
              <a:custGeom>
                <a:avLst/>
                <a:gdLst/>
                <a:ahLst/>
                <a:cxnLst/>
                <a:rect l="l" t="t" r="r" b="b"/>
                <a:pathLst>
                  <a:path w="112552" h="114109" extrusionOk="0">
                    <a:moveTo>
                      <a:pt x="112553" y="57055"/>
                    </a:moveTo>
                    <a:cubicBezTo>
                      <a:pt x="112553" y="89916"/>
                      <a:pt x="87214" y="114110"/>
                      <a:pt x="56276" y="114110"/>
                    </a:cubicBezTo>
                    <a:cubicBezTo>
                      <a:pt x="25339" y="114110"/>
                      <a:pt x="0" y="89916"/>
                      <a:pt x="0" y="57055"/>
                    </a:cubicBezTo>
                    <a:cubicBezTo>
                      <a:pt x="0" y="24003"/>
                      <a:pt x="25339"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631"/>
                      <a:pt x="87878" y="77438"/>
                      <a:pt x="87878" y="570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 name="Google Shape;761;p86"/>
              <p:cNvSpPr/>
              <p:nvPr/>
            </p:nvSpPr>
            <p:spPr>
              <a:xfrm>
                <a:off x="5278160" y="4682669"/>
                <a:ext cx="112552" cy="114109"/>
              </a:xfrm>
              <a:custGeom>
                <a:avLst/>
                <a:gdLst/>
                <a:ahLst/>
                <a:cxnLst/>
                <a:rect l="l" t="t" r="r" b="b"/>
                <a:pathLst>
                  <a:path w="112552" h="114109" extrusionOk="0">
                    <a:moveTo>
                      <a:pt x="112553" y="57055"/>
                    </a:moveTo>
                    <a:cubicBezTo>
                      <a:pt x="112553" y="89916"/>
                      <a:pt x="87309" y="114110"/>
                      <a:pt x="56276" y="114110"/>
                    </a:cubicBezTo>
                    <a:cubicBezTo>
                      <a:pt x="25244" y="114110"/>
                      <a:pt x="0" y="89916"/>
                      <a:pt x="0" y="57055"/>
                    </a:cubicBezTo>
                    <a:cubicBezTo>
                      <a:pt x="0" y="24003"/>
                      <a:pt x="25244"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726"/>
                      <a:pt x="87878" y="77438"/>
                      <a:pt x="87878" y="570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86"/>
              <p:cNvSpPr/>
              <p:nvPr/>
            </p:nvSpPr>
            <p:spPr>
              <a:xfrm>
                <a:off x="5404284" y="4682574"/>
                <a:ext cx="109515" cy="165449"/>
              </a:xfrm>
              <a:custGeom>
                <a:avLst/>
                <a:gdLst/>
                <a:ahLst/>
                <a:cxnLst/>
                <a:rect l="l" t="t" r="r" b="b"/>
                <a:pathLst>
                  <a:path w="109515" h="165449" extrusionOk="0">
                    <a:moveTo>
                      <a:pt x="109516" y="3524"/>
                    </a:moveTo>
                    <a:lnTo>
                      <a:pt x="109516" y="106013"/>
                    </a:lnTo>
                    <a:cubicBezTo>
                      <a:pt x="109516" y="148209"/>
                      <a:pt x="84652" y="165449"/>
                      <a:pt x="55232" y="165449"/>
                    </a:cubicBezTo>
                    <a:cubicBezTo>
                      <a:pt x="27521" y="165449"/>
                      <a:pt x="10819" y="146876"/>
                      <a:pt x="4555" y="131731"/>
                    </a:cubicBezTo>
                    <a:lnTo>
                      <a:pt x="26383" y="122682"/>
                    </a:lnTo>
                    <a:cubicBezTo>
                      <a:pt x="30273" y="132017"/>
                      <a:pt x="39764" y="142970"/>
                      <a:pt x="55138" y="142970"/>
                    </a:cubicBezTo>
                    <a:cubicBezTo>
                      <a:pt x="73928" y="142970"/>
                      <a:pt x="85696" y="131255"/>
                      <a:pt x="85696" y="109442"/>
                    </a:cubicBezTo>
                    <a:lnTo>
                      <a:pt x="85696" y="101251"/>
                    </a:lnTo>
                    <a:lnTo>
                      <a:pt x="84842" y="101251"/>
                    </a:lnTo>
                    <a:cubicBezTo>
                      <a:pt x="79242" y="108204"/>
                      <a:pt x="68424" y="114205"/>
                      <a:pt x="54758" y="114205"/>
                    </a:cubicBezTo>
                    <a:cubicBezTo>
                      <a:pt x="26193" y="114205"/>
                      <a:pt x="0" y="89345"/>
                      <a:pt x="0" y="57341"/>
                    </a:cubicBezTo>
                    <a:cubicBezTo>
                      <a:pt x="0" y="25146"/>
                      <a:pt x="26193" y="0"/>
                      <a:pt x="54758" y="0"/>
                    </a:cubicBezTo>
                    <a:cubicBezTo>
                      <a:pt x="68424" y="0"/>
                      <a:pt x="79242" y="6096"/>
                      <a:pt x="84842" y="12764"/>
                    </a:cubicBezTo>
                    <a:lnTo>
                      <a:pt x="85696" y="12764"/>
                    </a:lnTo>
                    <a:lnTo>
                      <a:pt x="85696" y="3524"/>
                    </a:lnTo>
                    <a:lnTo>
                      <a:pt x="109516" y="3524"/>
                    </a:lnTo>
                    <a:close/>
                    <a:moveTo>
                      <a:pt x="87404" y="57436"/>
                    </a:moveTo>
                    <a:cubicBezTo>
                      <a:pt x="87404" y="37338"/>
                      <a:pt x="74023" y="22574"/>
                      <a:pt x="56846" y="22574"/>
                    </a:cubicBezTo>
                    <a:cubicBezTo>
                      <a:pt x="39574" y="22574"/>
                      <a:pt x="25054" y="37243"/>
                      <a:pt x="25054" y="57436"/>
                    </a:cubicBezTo>
                    <a:cubicBezTo>
                      <a:pt x="25054" y="77343"/>
                      <a:pt x="39574" y="91821"/>
                      <a:pt x="56846" y="91821"/>
                    </a:cubicBezTo>
                    <a:cubicBezTo>
                      <a:pt x="74023" y="91821"/>
                      <a:pt x="87404" y="77343"/>
                      <a:pt x="87404" y="574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 name="Google Shape;763;p86"/>
              <p:cNvSpPr/>
              <p:nvPr/>
            </p:nvSpPr>
            <p:spPr>
              <a:xfrm>
                <a:off x="5532590" y="4625614"/>
                <a:ext cx="25148" cy="167830"/>
              </a:xfrm>
              <a:custGeom>
                <a:avLst/>
                <a:gdLst/>
                <a:ahLst/>
                <a:cxnLst/>
                <a:rect l="l" t="t" r="r" b="b"/>
                <a:pathLst>
                  <a:path w="25148" h="167830" extrusionOk="0">
                    <a:moveTo>
                      <a:pt x="25149" y="0"/>
                    </a:moveTo>
                    <a:lnTo>
                      <a:pt x="25149" y="167831"/>
                    </a:lnTo>
                    <a:lnTo>
                      <a:pt x="0" y="167831"/>
                    </a:lnTo>
                    <a:lnTo>
                      <a:pt x="0" y="0"/>
                    </a:lnTo>
                    <a:lnTo>
                      <a:pt x="25149"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86"/>
              <p:cNvSpPr/>
              <p:nvPr/>
            </p:nvSpPr>
            <p:spPr>
              <a:xfrm>
                <a:off x="5572354" y="4682764"/>
                <a:ext cx="104675" cy="114109"/>
              </a:xfrm>
              <a:custGeom>
                <a:avLst/>
                <a:gdLst/>
                <a:ahLst/>
                <a:cxnLst/>
                <a:rect l="l" t="t" r="r" b="b"/>
                <a:pathLst>
                  <a:path w="104675" h="114109" extrusionOk="0">
                    <a:moveTo>
                      <a:pt x="84082" y="75819"/>
                    </a:moveTo>
                    <a:lnTo>
                      <a:pt x="103537" y="88773"/>
                    </a:lnTo>
                    <a:cubicBezTo>
                      <a:pt x="97274" y="98108"/>
                      <a:pt x="82089" y="114110"/>
                      <a:pt x="55897" y="114110"/>
                    </a:cubicBezTo>
                    <a:cubicBezTo>
                      <a:pt x="23441" y="114110"/>
                      <a:pt x="0" y="89059"/>
                      <a:pt x="0" y="57055"/>
                    </a:cubicBezTo>
                    <a:cubicBezTo>
                      <a:pt x="0" y="23146"/>
                      <a:pt x="23630" y="0"/>
                      <a:pt x="53145" y="0"/>
                    </a:cubicBezTo>
                    <a:cubicBezTo>
                      <a:pt x="82754" y="0"/>
                      <a:pt x="97274" y="23527"/>
                      <a:pt x="102019" y="36290"/>
                    </a:cubicBezTo>
                    <a:lnTo>
                      <a:pt x="104676" y="42767"/>
                    </a:lnTo>
                    <a:lnTo>
                      <a:pt x="28280" y="74390"/>
                    </a:lnTo>
                    <a:cubicBezTo>
                      <a:pt x="34164" y="85820"/>
                      <a:pt x="43180" y="91726"/>
                      <a:pt x="55992" y="91726"/>
                    </a:cubicBezTo>
                    <a:cubicBezTo>
                      <a:pt x="68708" y="91631"/>
                      <a:pt x="77629" y="85344"/>
                      <a:pt x="84082" y="75819"/>
                    </a:cubicBezTo>
                    <a:close/>
                    <a:moveTo>
                      <a:pt x="24200" y="55245"/>
                    </a:moveTo>
                    <a:lnTo>
                      <a:pt x="75257" y="34100"/>
                    </a:lnTo>
                    <a:cubicBezTo>
                      <a:pt x="72410" y="26956"/>
                      <a:pt x="63963" y="22003"/>
                      <a:pt x="53999" y="22003"/>
                    </a:cubicBezTo>
                    <a:cubicBezTo>
                      <a:pt x="41282" y="22003"/>
                      <a:pt x="23535" y="33242"/>
                      <a:pt x="24200" y="552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0b Content - Closing slide w/speaker">
  <p:cSld name="BLANK_1_2_1_1_1_1_1_1_1_1_1_1_1_1_1_1_2_1">
    <p:spTree>
      <p:nvGrpSpPr>
        <p:cNvPr id="1" name="Shape 765"/>
        <p:cNvGrpSpPr/>
        <p:nvPr/>
      </p:nvGrpSpPr>
      <p:grpSpPr>
        <a:xfrm>
          <a:off x="0" y="0"/>
          <a:ext cx="0" cy="0"/>
          <a:chOff x="0" y="0"/>
          <a:chExt cx="0" cy="0"/>
        </a:xfrm>
      </p:grpSpPr>
      <p:sp>
        <p:nvSpPr>
          <p:cNvPr id="766" name="Google Shape;766;p87"/>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767" name="Google Shape;767;p87"/>
          <p:cNvSpPr txBox="1">
            <a:spLocks noGrp="1"/>
          </p:cNvSpPr>
          <p:nvPr>
            <p:ph type="title"/>
          </p:nvPr>
        </p:nvSpPr>
        <p:spPr>
          <a:xfrm>
            <a:off x="457200" y="1535475"/>
            <a:ext cx="5458800" cy="2074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600"/>
              <a:buNone/>
              <a:defRPr sz="5600"/>
            </a:lvl1pPr>
            <a:lvl2pPr lvl="1">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2pPr>
            <a:lvl3pPr lvl="2">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3pPr>
            <a:lvl4pPr lvl="3">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4pPr>
            <a:lvl5pPr lvl="4">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5pPr>
            <a:lvl6pPr lvl="5">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6pPr>
            <a:lvl7pPr lvl="6">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7pPr>
            <a:lvl8pPr lvl="7">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8pPr>
            <a:lvl9pPr lvl="8">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9pPr>
          </a:lstStyle>
          <a:p>
            <a:endParaRPr/>
          </a:p>
        </p:txBody>
      </p:sp>
      <p:grpSp>
        <p:nvGrpSpPr>
          <p:cNvPr id="768" name="Google Shape;768;p87"/>
          <p:cNvGrpSpPr/>
          <p:nvPr/>
        </p:nvGrpSpPr>
        <p:grpSpPr>
          <a:xfrm>
            <a:off x="457195" y="457194"/>
            <a:ext cx="627759" cy="628705"/>
            <a:chOff x="465416" y="478859"/>
            <a:chExt cx="1527766" cy="1530069"/>
          </a:xfrm>
        </p:grpSpPr>
        <p:sp>
          <p:nvSpPr>
            <p:cNvPr id="769" name="Google Shape;769;p87"/>
            <p:cNvSpPr/>
            <p:nvPr/>
          </p:nvSpPr>
          <p:spPr>
            <a:xfrm>
              <a:off x="736855" y="478859"/>
              <a:ext cx="1256327" cy="1426803"/>
            </a:xfrm>
            <a:custGeom>
              <a:avLst/>
              <a:gdLst/>
              <a:ahLst/>
              <a:cxnLst/>
              <a:rect l="l" t="t" r="r" b="b"/>
              <a:pathLst>
                <a:path w="1256327" h="1426803" extrusionOk="0">
                  <a:moveTo>
                    <a:pt x="501104" y="0"/>
                  </a:moveTo>
                  <a:cubicBezTo>
                    <a:pt x="175435" y="0"/>
                    <a:pt x="-19354" y="270060"/>
                    <a:pt x="1526" y="533744"/>
                  </a:cubicBezTo>
                  <a:cubicBezTo>
                    <a:pt x="10947" y="653091"/>
                    <a:pt x="69511" y="768611"/>
                    <a:pt x="166269" y="858886"/>
                  </a:cubicBezTo>
                  <a:cubicBezTo>
                    <a:pt x="202173" y="892294"/>
                    <a:pt x="241129" y="920092"/>
                    <a:pt x="281363" y="941767"/>
                  </a:cubicBezTo>
                  <a:cubicBezTo>
                    <a:pt x="250296" y="904789"/>
                    <a:pt x="228907" y="859398"/>
                    <a:pt x="220760" y="809670"/>
                  </a:cubicBezTo>
                  <a:cubicBezTo>
                    <a:pt x="199117" y="677062"/>
                    <a:pt x="286454" y="481976"/>
                    <a:pt x="509763" y="481976"/>
                  </a:cubicBezTo>
                  <a:cubicBezTo>
                    <a:pt x="749877" y="481976"/>
                    <a:pt x="1014432" y="710724"/>
                    <a:pt x="1036586" y="991749"/>
                  </a:cubicBezTo>
                  <a:cubicBezTo>
                    <a:pt x="1050336" y="1163627"/>
                    <a:pt x="985150" y="1318677"/>
                    <a:pt x="875150" y="1426804"/>
                  </a:cubicBezTo>
                  <a:cubicBezTo>
                    <a:pt x="1103296" y="1294449"/>
                    <a:pt x="1256327" y="1047599"/>
                    <a:pt x="1256327" y="765041"/>
                  </a:cubicBezTo>
                  <a:cubicBezTo>
                    <a:pt x="1256327" y="459280"/>
                    <a:pt x="1077070" y="195341"/>
                    <a:pt x="818115" y="72934"/>
                  </a:cubicBezTo>
                  <a:cubicBezTo>
                    <a:pt x="722631" y="27542"/>
                    <a:pt x="609068" y="0"/>
                    <a:pt x="50110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87"/>
            <p:cNvSpPr/>
            <p:nvPr/>
          </p:nvSpPr>
          <p:spPr>
            <a:xfrm>
              <a:off x="465416" y="582125"/>
              <a:ext cx="1256329" cy="1426803"/>
            </a:xfrm>
            <a:custGeom>
              <a:avLst/>
              <a:gdLst/>
              <a:ahLst/>
              <a:cxnLst/>
              <a:rect l="l" t="t" r="r" b="b"/>
              <a:pathLst>
                <a:path w="1256329" h="1426803" extrusionOk="0">
                  <a:moveTo>
                    <a:pt x="755223" y="1426803"/>
                  </a:moveTo>
                  <a:cubicBezTo>
                    <a:pt x="1080892" y="1426803"/>
                    <a:pt x="1275681" y="1156741"/>
                    <a:pt x="1254804" y="893059"/>
                  </a:cubicBezTo>
                  <a:cubicBezTo>
                    <a:pt x="1245380" y="773712"/>
                    <a:pt x="1186817" y="658192"/>
                    <a:pt x="1090059" y="567917"/>
                  </a:cubicBezTo>
                  <a:cubicBezTo>
                    <a:pt x="1054155" y="534509"/>
                    <a:pt x="1015198" y="506711"/>
                    <a:pt x="974968" y="485036"/>
                  </a:cubicBezTo>
                  <a:cubicBezTo>
                    <a:pt x="1006032" y="522014"/>
                    <a:pt x="1027420" y="567405"/>
                    <a:pt x="1035567" y="617133"/>
                  </a:cubicBezTo>
                  <a:cubicBezTo>
                    <a:pt x="1057210" y="749742"/>
                    <a:pt x="969873" y="944828"/>
                    <a:pt x="746568" y="944828"/>
                  </a:cubicBezTo>
                  <a:cubicBezTo>
                    <a:pt x="506454" y="944828"/>
                    <a:pt x="241896" y="716079"/>
                    <a:pt x="219743" y="435054"/>
                  </a:cubicBezTo>
                  <a:cubicBezTo>
                    <a:pt x="205993" y="263173"/>
                    <a:pt x="271178" y="108126"/>
                    <a:pt x="381177" y="0"/>
                  </a:cubicBezTo>
                  <a:cubicBezTo>
                    <a:pt x="153031" y="132352"/>
                    <a:pt x="0" y="379205"/>
                    <a:pt x="0" y="661762"/>
                  </a:cubicBezTo>
                  <a:cubicBezTo>
                    <a:pt x="0" y="967523"/>
                    <a:pt x="179258" y="1231463"/>
                    <a:pt x="438213" y="1353868"/>
                  </a:cubicBezTo>
                  <a:cubicBezTo>
                    <a:pt x="533700" y="1399260"/>
                    <a:pt x="647263" y="1426803"/>
                    <a:pt x="755223" y="1426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1" name="Google Shape;771;p87"/>
          <p:cNvSpPr>
            <a:spLocks noGrp="1"/>
          </p:cNvSpPr>
          <p:nvPr>
            <p:ph type="pic" idx="2"/>
          </p:nvPr>
        </p:nvSpPr>
        <p:spPr>
          <a:xfrm>
            <a:off x="5998500" y="2613725"/>
            <a:ext cx="995700" cy="996000"/>
          </a:xfrm>
          <a:prstGeom prst="ellipse">
            <a:avLst/>
          </a:prstGeom>
          <a:noFill/>
          <a:ln>
            <a:noFill/>
          </a:ln>
        </p:spPr>
      </p:sp>
      <p:sp>
        <p:nvSpPr>
          <p:cNvPr id="772" name="Google Shape;772;p87"/>
          <p:cNvSpPr txBox="1">
            <a:spLocks noGrp="1"/>
          </p:cNvSpPr>
          <p:nvPr>
            <p:ph type="subTitle" idx="1"/>
          </p:nvPr>
        </p:nvSpPr>
        <p:spPr>
          <a:xfrm>
            <a:off x="7070400" y="2613725"/>
            <a:ext cx="1616100" cy="996000"/>
          </a:xfrm>
          <a:prstGeom prst="rect">
            <a:avLst/>
          </a:prstGeom>
        </p:spPr>
        <p:txBody>
          <a:bodyPr spcFirstLastPara="1" wrap="square" lIns="0" tIns="0" rIns="0" bIns="0" anchor="ctr"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grpSp>
        <p:nvGrpSpPr>
          <p:cNvPr id="773" name="Google Shape;773;p87"/>
          <p:cNvGrpSpPr/>
          <p:nvPr/>
        </p:nvGrpSpPr>
        <p:grpSpPr>
          <a:xfrm>
            <a:off x="457102" y="4530145"/>
            <a:ext cx="1532637" cy="202797"/>
            <a:chOff x="4965272" y="4619519"/>
            <a:chExt cx="1726915" cy="228504"/>
          </a:xfrm>
        </p:grpSpPr>
        <p:grpSp>
          <p:nvGrpSpPr>
            <p:cNvPr id="774" name="Google Shape;774;p87"/>
            <p:cNvGrpSpPr/>
            <p:nvPr/>
          </p:nvGrpSpPr>
          <p:grpSpPr>
            <a:xfrm>
              <a:off x="5743461" y="4634759"/>
              <a:ext cx="948726" cy="205929"/>
              <a:chOff x="5743461" y="4634759"/>
              <a:chExt cx="948726" cy="205929"/>
            </a:xfrm>
          </p:grpSpPr>
          <p:sp>
            <p:nvSpPr>
              <p:cNvPr id="775" name="Google Shape;775;p87"/>
              <p:cNvSpPr/>
              <p:nvPr/>
            </p:nvSpPr>
            <p:spPr>
              <a:xfrm>
                <a:off x="5743461" y="4636568"/>
                <a:ext cx="127072" cy="156972"/>
              </a:xfrm>
              <a:custGeom>
                <a:avLst/>
                <a:gdLst/>
                <a:ahLst/>
                <a:cxnLst/>
                <a:rect l="l" t="t" r="r" b="b"/>
                <a:pathLst>
                  <a:path w="127072" h="156972" extrusionOk="0">
                    <a:moveTo>
                      <a:pt x="0" y="156877"/>
                    </a:moveTo>
                    <a:lnTo>
                      <a:pt x="0" y="0"/>
                    </a:lnTo>
                    <a:lnTo>
                      <a:pt x="47830" y="0"/>
                    </a:lnTo>
                    <a:cubicBezTo>
                      <a:pt x="71650" y="0"/>
                      <a:pt x="90915" y="7239"/>
                      <a:pt x="105340" y="21717"/>
                    </a:cubicBezTo>
                    <a:cubicBezTo>
                      <a:pt x="119860" y="36195"/>
                      <a:pt x="127073" y="55055"/>
                      <a:pt x="127073" y="78486"/>
                    </a:cubicBezTo>
                    <a:cubicBezTo>
                      <a:pt x="127073" y="102013"/>
                      <a:pt x="119860" y="120968"/>
                      <a:pt x="105340" y="135350"/>
                    </a:cubicBezTo>
                    <a:cubicBezTo>
                      <a:pt x="90820" y="149733"/>
                      <a:pt x="71650" y="156972"/>
                      <a:pt x="47830" y="156972"/>
                    </a:cubicBezTo>
                    <a:lnTo>
                      <a:pt x="0" y="156972"/>
                    </a:lnTo>
                    <a:close/>
                    <a:moveTo>
                      <a:pt x="20119" y="19241"/>
                    </a:moveTo>
                    <a:lnTo>
                      <a:pt x="20119" y="137541"/>
                    </a:lnTo>
                    <a:lnTo>
                      <a:pt x="47830" y="137541"/>
                    </a:lnTo>
                    <a:cubicBezTo>
                      <a:pt x="66051" y="137541"/>
                      <a:pt x="80381" y="132302"/>
                      <a:pt x="90820" y="121920"/>
                    </a:cubicBezTo>
                    <a:cubicBezTo>
                      <a:pt x="101259" y="111443"/>
                      <a:pt x="106574" y="96965"/>
                      <a:pt x="106574" y="78391"/>
                    </a:cubicBezTo>
                    <a:cubicBezTo>
                      <a:pt x="106574" y="60008"/>
                      <a:pt x="101354" y="45530"/>
                      <a:pt x="90820" y="35052"/>
                    </a:cubicBezTo>
                    <a:cubicBezTo>
                      <a:pt x="80381" y="24575"/>
                      <a:pt x="66051" y="19241"/>
                      <a:pt x="47830" y="19241"/>
                    </a:cubicBezTo>
                    <a:lnTo>
                      <a:pt x="20119" y="1924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87"/>
              <p:cNvSpPr/>
              <p:nvPr/>
            </p:nvSpPr>
            <p:spPr>
              <a:xfrm>
                <a:off x="5884484"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3" y="0"/>
                      <a:pt x="81235" y="5143"/>
                      <a:pt x="90631" y="15430"/>
                    </a:cubicBezTo>
                    <a:cubicBezTo>
                      <a:pt x="100026" y="25717"/>
                      <a:pt x="104676" y="40196"/>
                      <a:pt x="104676" y="58674"/>
                    </a:cubicBezTo>
                    <a:lnTo>
                      <a:pt x="104486" y="60865"/>
                    </a:lnTo>
                    <a:lnTo>
                      <a:pt x="20499" y="60865"/>
                    </a:lnTo>
                    <a:cubicBezTo>
                      <a:pt x="20783" y="71342"/>
                      <a:pt x="24295" y="79820"/>
                      <a:pt x="30938" y="86297"/>
                    </a:cubicBezTo>
                    <a:cubicBezTo>
                      <a:pt x="37676" y="92678"/>
                      <a:pt x="45647" y="95917"/>
                      <a:pt x="54948" y="95917"/>
                    </a:cubicBezTo>
                    <a:cubicBezTo>
                      <a:pt x="67759" y="95917"/>
                      <a:pt x="77819" y="89535"/>
                      <a:pt x="85031" y="76676"/>
                    </a:cubicBezTo>
                    <a:lnTo>
                      <a:pt x="102968" y="85439"/>
                    </a:lnTo>
                    <a:cubicBezTo>
                      <a:pt x="98128" y="94488"/>
                      <a:pt x="91485" y="101537"/>
                      <a:pt x="83038" y="106680"/>
                    </a:cubicBezTo>
                    <a:cubicBezTo>
                      <a:pt x="74497" y="111728"/>
                      <a:pt x="64912" y="114300"/>
                      <a:pt x="54094" y="114300"/>
                    </a:cubicBezTo>
                    <a:close/>
                    <a:moveTo>
                      <a:pt x="22017" y="44196"/>
                    </a:moveTo>
                    <a:lnTo>
                      <a:pt x="83323" y="44196"/>
                    </a:lnTo>
                    <a:cubicBezTo>
                      <a:pt x="82754" y="36766"/>
                      <a:pt x="79717" y="30575"/>
                      <a:pt x="74213" y="25717"/>
                    </a:cubicBezTo>
                    <a:cubicBezTo>
                      <a:pt x="68708" y="20860"/>
                      <a:pt x="61401" y="18383"/>
                      <a:pt x="52291" y="18383"/>
                    </a:cubicBezTo>
                    <a:cubicBezTo>
                      <a:pt x="44698" y="18383"/>
                      <a:pt x="38245" y="20765"/>
                      <a:pt x="32741" y="25432"/>
                    </a:cubicBezTo>
                    <a:cubicBezTo>
                      <a:pt x="27331" y="30099"/>
                      <a:pt x="23725" y="36385"/>
                      <a:pt x="22017" y="4419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87"/>
              <p:cNvSpPr/>
              <p:nvPr/>
            </p:nvSpPr>
            <p:spPr>
              <a:xfrm>
                <a:off x="6000927"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4" y="0"/>
                      <a:pt x="81235" y="5143"/>
                      <a:pt x="90631" y="15430"/>
                    </a:cubicBezTo>
                    <a:cubicBezTo>
                      <a:pt x="100026" y="25717"/>
                      <a:pt x="104676" y="40196"/>
                      <a:pt x="104676" y="58674"/>
                    </a:cubicBezTo>
                    <a:lnTo>
                      <a:pt x="104486" y="60865"/>
                    </a:lnTo>
                    <a:lnTo>
                      <a:pt x="20404" y="60865"/>
                    </a:lnTo>
                    <a:cubicBezTo>
                      <a:pt x="20688" y="71342"/>
                      <a:pt x="24200" y="79820"/>
                      <a:pt x="30843" y="86297"/>
                    </a:cubicBezTo>
                    <a:cubicBezTo>
                      <a:pt x="37581" y="92678"/>
                      <a:pt x="45553" y="95917"/>
                      <a:pt x="54853" y="95917"/>
                    </a:cubicBezTo>
                    <a:cubicBezTo>
                      <a:pt x="67665" y="95917"/>
                      <a:pt x="77724" y="89535"/>
                      <a:pt x="84937" y="76676"/>
                    </a:cubicBezTo>
                    <a:lnTo>
                      <a:pt x="102873" y="85439"/>
                    </a:lnTo>
                    <a:cubicBezTo>
                      <a:pt x="98033" y="94488"/>
                      <a:pt x="91390" y="101537"/>
                      <a:pt x="82944" y="106680"/>
                    </a:cubicBezTo>
                    <a:cubicBezTo>
                      <a:pt x="74497" y="111728"/>
                      <a:pt x="64817" y="114300"/>
                      <a:pt x="54094" y="114300"/>
                    </a:cubicBezTo>
                    <a:close/>
                    <a:moveTo>
                      <a:pt x="22017" y="44196"/>
                    </a:moveTo>
                    <a:lnTo>
                      <a:pt x="83323" y="44196"/>
                    </a:lnTo>
                    <a:cubicBezTo>
                      <a:pt x="82754" y="36766"/>
                      <a:pt x="79717" y="30575"/>
                      <a:pt x="74308" y="25717"/>
                    </a:cubicBezTo>
                    <a:cubicBezTo>
                      <a:pt x="68803" y="20860"/>
                      <a:pt x="61496" y="18383"/>
                      <a:pt x="52385" y="18383"/>
                    </a:cubicBezTo>
                    <a:cubicBezTo>
                      <a:pt x="44793" y="18383"/>
                      <a:pt x="38340" y="20765"/>
                      <a:pt x="32836" y="25432"/>
                    </a:cubicBezTo>
                    <a:cubicBezTo>
                      <a:pt x="27332" y="30099"/>
                      <a:pt x="23725" y="36385"/>
                      <a:pt x="22017" y="4419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87"/>
              <p:cNvSpPr/>
              <p:nvPr/>
            </p:nvSpPr>
            <p:spPr>
              <a:xfrm>
                <a:off x="6122401" y="4682574"/>
                <a:ext cx="107333" cy="158114"/>
              </a:xfrm>
              <a:custGeom>
                <a:avLst/>
                <a:gdLst/>
                <a:ahLst/>
                <a:cxnLst/>
                <a:rect l="l" t="t" r="r" b="b"/>
                <a:pathLst>
                  <a:path w="107333" h="158114" extrusionOk="0">
                    <a:moveTo>
                      <a:pt x="56561" y="114300"/>
                    </a:moveTo>
                    <a:cubicBezTo>
                      <a:pt x="48684" y="114300"/>
                      <a:pt x="41567" y="112586"/>
                      <a:pt x="35113" y="109252"/>
                    </a:cubicBezTo>
                    <a:cubicBezTo>
                      <a:pt x="28660" y="105918"/>
                      <a:pt x="23630" y="101441"/>
                      <a:pt x="20119" y="95917"/>
                    </a:cubicBezTo>
                    <a:lnTo>
                      <a:pt x="19265" y="95917"/>
                    </a:lnTo>
                    <a:lnTo>
                      <a:pt x="20119" y="110776"/>
                    </a:lnTo>
                    <a:lnTo>
                      <a:pt x="20119" y="158115"/>
                    </a:lnTo>
                    <a:lnTo>
                      <a:pt x="0" y="158115"/>
                    </a:lnTo>
                    <a:lnTo>
                      <a:pt x="0" y="3524"/>
                    </a:lnTo>
                    <a:lnTo>
                      <a:pt x="19170" y="3524"/>
                    </a:lnTo>
                    <a:lnTo>
                      <a:pt x="19170" y="18383"/>
                    </a:lnTo>
                    <a:lnTo>
                      <a:pt x="20024" y="18383"/>
                    </a:lnTo>
                    <a:cubicBezTo>
                      <a:pt x="23536" y="12859"/>
                      <a:pt x="28470" y="8382"/>
                      <a:pt x="35019" y="5048"/>
                    </a:cubicBezTo>
                    <a:cubicBezTo>
                      <a:pt x="41472" y="1715"/>
                      <a:pt x="48684" y="0"/>
                      <a:pt x="56466" y="0"/>
                    </a:cubicBezTo>
                    <a:cubicBezTo>
                      <a:pt x="70606" y="0"/>
                      <a:pt x="82564" y="5524"/>
                      <a:pt x="92244" y="16669"/>
                    </a:cubicBezTo>
                    <a:cubicBezTo>
                      <a:pt x="102303" y="27908"/>
                      <a:pt x="107333" y="41434"/>
                      <a:pt x="107333" y="57150"/>
                    </a:cubicBezTo>
                    <a:cubicBezTo>
                      <a:pt x="107333" y="73057"/>
                      <a:pt x="102303" y="86582"/>
                      <a:pt x="92244" y="97631"/>
                    </a:cubicBezTo>
                    <a:cubicBezTo>
                      <a:pt x="82564" y="108776"/>
                      <a:pt x="70606" y="114300"/>
                      <a:pt x="56561" y="114300"/>
                    </a:cubicBezTo>
                    <a:close/>
                    <a:moveTo>
                      <a:pt x="53240" y="95917"/>
                    </a:moveTo>
                    <a:cubicBezTo>
                      <a:pt x="62825" y="95917"/>
                      <a:pt x="70891" y="92297"/>
                      <a:pt x="77439" y="84963"/>
                    </a:cubicBezTo>
                    <a:cubicBezTo>
                      <a:pt x="83987" y="77819"/>
                      <a:pt x="87309" y="68485"/>
                      <a:pt x="87309" y="57150"/>
                    </a:cubicBezTo>
                    <a:cubicBezTo>
                      <a:pt x="87309" y="45910"/>
                      <a:pt x="84082" y="36671"/>
                      <a:pt x="77439" y="29337"/>
                    </a:cubicBezTo>
                    <a:cubicBezTo>
                      <a:pt x="70891" y="22003"/>
                      <a:pt x="62825" y="18383"/>
                      <a:pt x="53240" y="18383"/>
                    </a:cubicBezTo>
                    <a:cubicBezTo>
                      <a:pt x="43465" y="18383"/>
                      <a:pt x="35303" y="22003"/>
                      <a:pt x="28755" y="29337"/>
                    </a:cubicBezTo>
                    <a:cubicBezTo>
                      <a:pt x="22397" y="36671"/>
                      <a:pt x="19170" y="45910"/>
                      <a:pt x="19170" y="57150"/>
                    </a:cubicBezTo>
                    <a:cubicBezTo>
                      <a:pt x="19170" y="68580"/>
                      <a:pt x="22397" y="77915"/>
                      <a:pt x="28755" y="85154"/>
                    </a:cubicBezTo>
                    <a:cubicBezTo>
                      <a:pt x="35398" y="92393"/>
                      <a:pt x="43465" y="95917"/>
                      <a:pt x="53240" y="959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87"/>
              <p:cNvSpPr/>
              <p:nvPr/>
            </p:nvSpPr>
            <p:spPr>
              <a:xfrm>
                <a:off x="6251371" y="4636568"/>
                <a:ext cx="149848" cy="156876"/>
              </a:xfrm>
              <a:custGeom>
                <a:avLst/>
                <a:gdLst/>
                <a:ahLst/>
                <a:cxnLst/>
                <a:rect l="l" t="t" r="r" b="b"/>
                <a:pathLst>
                  <a:path w="149848" h="156876" extrusionOk="0">
                    <a:moveTo>
                      <a:pt x="20119" y="156877"/>
                    </a:moveTo>
                    <a:lnTo>
                      <a:pt x="0" y="156877"/>
                    </a:lnTo>
                    <a:lnTo>
                      <a:pt x="0" y="0"/>
                    </a:lnTo>
                    <a:lnTo>
                      <a:pt x="20119" y="0"/>
                    </a:lnTo>
                    <a:lnTo>
                      <a:pt x="74497" y="95536"/>
                    </a:lnTo>
                    <a:lnTo>
                      <a:pt x="75351" y="95536"/>
                    </a:lnTo>
                    <a:lnTo>
                      <a:pt x="129730" y="0"/>
                    </a:lnTo>
                    <a:lnTo>
                      <a:pt x="149849" y="0"/>
                    </a:lnTo>
                    <a:lnTo>
                      <a:pt x="149849" y="156877"/>
                    </a:lnTo>
                    <a:lnTo>
                      <a:pt x="129730" y="156877"/>
                    </a:lnTo>
                    <a:lnTo>
                      <a:pt x="129730" y="63722"/>
                    </a:lnTo>
                    <a:lnTo>
                      <a:pt x="130584" y="37433"/>
                    </a:lnTo>
                    <a:lnTo>
                      <a:pt x="129730" y="37433"/>
                    </a:lnTo>
                    <a:lnTo>
                      <a:pt x="80856" y="123539"/>
                    </a:lnTo>
                    <a:lnTo>
                      <a:pt x="69088" y="123539"/>
                    </a:lnTo>
                    <a:lnTo>
                      <a:pt x="20214" y="37433"/>
                    </a:lnTo>
                    <a:lnTo>
                      <a:pt x="19360" y="37433"/>
                    </a:lnTo>
                    <a:lnTo>
                      <a:pt x="20214" y="63722"/>
                    </a:lnTo>
                    <a:lnTo>
                      <a:pt x="20214" y="1568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87"/>
              <p:cNvSpPr/>
              <p:nvPr/>
            </p:nvSpPr>
            <p:spPr>
              <a:xfrm>
                <a:off x="6425515" y="4634759"/>
                <a:ext cx="28470" cy="158686"/>
              </a:xfrm>
              <a:custGeom>
                <a:avLst/>
                <a:gdLst/>
                <a:ahLst/>
                <a:cxnLst/>
                <a:rect l="l" t="t" r="r" b="b"/>
                <a:pathLst>
                  <a:path w="28470" h="158686" extrusionOk="0">
                    <a:moveTo>
                      <a:pt x="28470" y="14287"/>
                    </a:moveTo>
                    <a:cubicBezTo>
                      <a:pt x="28470" y="18193"/>
                      <a:pt x="27047" y="21622"/>
                      <a:pt x="24295" y="24384"/>
                    </a:cubicBezTo>
                    <a:cubicBezTo>
                      <a:pt x="21543" y="27146"/>
                      <a:pt x="18221" y="28575"/>
                      <a:pt x="14235" y="28575"/>
                    </a:cubicBezTo>
                    <a:cubicBezTo>
                      <a:pt x="10249" y="28575"/>
                      <a:pt x="6928" y="27146"/>
                      <a:pt x="4176" y="24384"/>
                    </a:cubicBezTo>
                    <a:cubicBezTo>
                      <a:pt x="1424" y="21622"/>
                      <a:pt x="0" y="18288"/>
                      <a:pt x="0" y="14287"/>
                    </a:cubicBezTo>
                    <a:cubicBezTo>
                      <a:pt x="0" y="10287"/>
                      <a:pt x="1424" y="6953"/>
                      <a:pt x="4176" y="4191"/>
                    </a:cubicBezTo>
                    <a:cubicBezTo>
                      <a:pt x="6928" y="1429"/>
                      <a:pt x="10249" y="0"/>
                      <a:pt x="14235" y="0"/>
                    </a:cubicBezTo>
                    <a:cubicBezTo>
                      <a:pt x="18221" y="0"/>
                      <a:pt x="21543" y="1429"/>
                      <a:pt x="24295" y="4191"/>
                    </a:cubicBezTo>
                    <a:cubicBezTo>
                      <a:pt x="27047" y="6953"/>
                      <a:pt x="28470" y="10287"/>
                      <a:pt x="28470" y="14287"/>
                    </a:cubicBezTo>
                    <a:close/>
                    <a:moveTo>
                      <a:pt x="24390" y="51340"/>
                    </a:moveTo>
                    <a:lnTo>
                      <a:pt x="24390" y="158687"/>
                    </a:lnTo>
                    <a:lnTo>
                      <a:pt x="4271" y="158687"/>
                    </a:lnTo>
                    <a:lnTo>
                      <a:pt x="4271" y="51340"/>
                    </a:lnTo>
                    <a:lnTo>
                      <a:pt x="24390" y="513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 name="Google Shape;781;p87"/>
              <p:cNvSpPr/>
              <p:nvPr/>
            </p:nvSpPr>
            <p:spPr>
              <a:xfrm>
                <a:off x="6473630" y="4682574"/>
                <a:ext cx="94806" cy="110775"/>
              </a:xfrm>
              <a:custGeom>
                <a:avLst/>
                <a:gdLst/>
                <a:ahLst/>
                <a:cxnLst/>
                <a:rect l="l" t="t" r="r" b="b"/>
                <a:pathLst>
                  <a:path w="94806" h="110775" extrusionOk="0">
                    <a:moveTo>
                      <a:pt x="95" y="3524"/>
                    </a:moveTo>
                    <a:lnTo>
                      <a:pt x="19265" y="3524"/>
                    </a:lnTo>
                    <a:lnTo>
                      <a:pt x="19265" y="18383"/>
                    </a:lnTo>
                    <a:lnTo>
                      <a:pt x="20119" y="18383"/>
                    </a:lnTo>
                    <a:cubicBezTo>
                      <a:pt x="23156" y="13145"/>
                      <a:pt x="27901" y="8763"/>
                      <a:pt x="34164" y="5239"/>
                    </a:cubicBezTo>
                    <a:cubicBezTo>
                      <a:pt x="40428" y="1715"/>
                      <a:pt x="47071" y="0"/>
                      <a:pt x="53904" y="0"/>
                    </a:cubicBezTo>
                    <a:cubicBezTo>
                      <a:pt x="67000" y="0"/>
                      <a:pt x="77060" y="3715"/>
                      <a:pt x="84177" y="11240"/>
                    </a:cubicBezTo>
                    <a:cubicBezTo>
                      <a:pt x="91200" y="18764"/>
                      <a:pt x="94806" y="29432"/>
                      <a:pt x="94806" y="43339"/>
                    </a:cubicBezTo>
                    <a:lnTo>
                      <a:pt x="94806" y="110776"/>
                    </a:lnTo>
                    <a:lnTo>
                      <a:pt x="74687" y="110776"/>
                    </a:lnTo>
                    <a:lnTo>
                      <a:pt x="74687" y="44577"/>
                    </a:lnTo>
                    <a:cubicBezTo>
                      <a:pt x="74213" y="27051"/>
                      <a:pt x="65482" y="18288"/>
                      <a:pt x="48305" y="18288"/>
                    </a:cubicBezTo>
                    <a:cubicBezTo>
                      <a:pt x="40333" y="18288"/>
                      <a:pt x="33595" y="21527"/>
                      <a:pt x="28186" y="28004"/>
                    </a:cubicBezTo>
                    <a:cubicBezTo>
                      <a:pt x="22776" y="34481"/>
                      <a:pt x="20119" y="42291"/>
                      <a:pt x="20119" y="51340"/>
                    </a:cubicBezTo>
                    <a:lnTo>
                      <a:pt x="20119" y="110681"/>
                    </a:lnTo>
                    <a:lnTo>
                      <a:pt x="0" y="110681"/>
                    </a:lnTo>
                    <a:lnTo>
                      <a:pt x="0" y="352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87"/>
              <p:cNvSpPr/>
              <p:nvPr/>
            </p:nvSpPr>
            <p:spPr>
              <a:xfrm>
                <a:off x="6584759" y="4636568"/>
                <a:ext cx="107428" cy="160305"/>
              </a:xfrm>
              <a:custGeom>
                <a:avLst/>
                <a:gdLst/>
                <a:ahLst/>
                <a:cxnLst/>
                <a:rect l="l" t="t" r="r" b="b"/>
                <a:pathLst>
                  <a:path w="107428" h="160305" extrusionOk="0">
                    <a:moveTo>
                      <a:pt x="50772" y="160306"/>
                    </a:moveTo>
                    <a:cubicBezTo>
                      <a:pt x="36822" y="160306"/>
                      <a:pt x="24769" y="154781"/>
                      <a:pt x="14805" y="143637"/>
                    </a:cubicBezTo>
                    <a:cubicBezTo>
                      <a:pt x="4935" y="132398"/>
                      <a:pt x="0" y="118872"/>
                      <a:pt x="0" y="103156"/>
                    </a:cubicBezTo>
                    <a:cubicBezTo>
                      <a:pt x="0" y="87440"/>
                      <a:pt x="4935" y="73914"/>
                      <a:pt x="14805" y="62675"/>
                    </a:cubicBezTo>
                    <a:cubicBezTo>
                      <a:pt x="24864" y="51530"/>
                      <a:pt x="36822" y="46006"/>
                      <a:pt x="50772" y="46006"/>
                    </a:cubicBezTo>
                    <a:cubicBezTo>
                      <a:pt x="58649" y="46006"/>
                      <a:pt x="65767" y="47720"/>
                      <a:pt x="72315" y="51054"/>
                    </a:cubicBezTo>
                    <a:cubicBezTo>
                      <a:pt x="78768" y="54388"/>
                      <a:pt x="83798" y="58865"/>
                      <a:pt x="87309" y="64389"/>
                    </a:cubicBezTo>
                    <a:lnTo>
                      <a:pt x="88163" y="64389"/>
                    </a:lnTo>
                    <a:lnTo>
                      <a:pt x="87309" y="49530"/>
                    </a:lnTo>
                    <a:lnTo>
                      <a:pt x="87309" y="0"/>
                    </a:lnTo>
                    <a:lnTo>
                      <a:pt x="107428" y="0"/>
                    </a:lnTo>
                    <a:lnTo>
                      <a:pt x="107428" y="156877"/>
                    </a:lnTo>
                    <a:lnTo>
                      <a:pt x="88258" y="156877"/>
                    </a:lnTo>
                    <a:lnTo>
                      <a:pt x="88258" y="142018"/>
                    </a:lnTo>
                    <a:lnTo>
                      <a:pt x="87404" y="142018"/>
                    </a:lnTo>
                    <a:cubicBezTo>
                      <a:pt x="83893" y="147542"/>
                      <a:pt x="78958" y="152019"/>
                      <a:pt x="72410" y="155353"/>
                    </a:cubicBezTo>
                    <a:cubicBezTo>
                      <a:pt x="65861" y="158687"/>
                      <a:pt x="58649" y="160306"/>
                      <a:pt x="50772" y="160306"/>
                    </a:cubicBezTo>
                    <a:close/>
                    <a:moveTo>
                      <a:pt x="54094" y="141923"/>
                    </a:moveTo>
                    <a:cubicBezTo>
                      <a:pt x="63963" y="141923"/>
                      <a:pt x="72030" y="138303"/>
                      <a:pt x="78293" y="131159"/>
                    </a:cubicBezTo>
                    <a:cubicBezTo>
                      <a:pt x="84842" y="124016"/>
                      <a:pt x="88163" y="114681"/>
                      <a:pt x="88163" y="103156"/>
                    </a:cubicBezTo>
                    <a:cubicBezTo>
                      <a:pt x="88163" y="91916"/>
                      <a:pt x="84842" y="82677"/>
                      <a:pt x="78293" y="75343"/>
                    </a:cubicBezTo>
                    <a:cubicBezTo>
                      <a:pt x="71935" y="68009"/>
                      <a:pt x="63774" y="64389"/>
                      <a:pt x="54094" y="64389"/>
                    </a:cubicBezTo>
                    <a:cubicBezTo>
                      <a:pt x="44509" y="64389"/>
                      <a:pt x="36442" y="68009"/>
                      <a:pt x="29894" y="75343"/>
                    </a:cubicBezTo>
                    <a:cubicBezTo>
                      <a:pt x="23346" y="82677"/>
                      <a:pt x="20024" y="91916"/>
                      <a:pt x="20024" y="103156"/>
                    </a:cubicBezTo>
                    <a:cubicBezTo>
                      <a:pt x="20024" y="114586"/>
                      <a:pt x="23346" y="123825"/>
                      <a:pt x="29894" y="130969"/>
                    </a:cubicBezTo>
                    <a:cubicBezTo>
                      <a:pt x="36347" y="138303"/>
                      <a:pt x="44414" y="141923"/>
                      <a:pt x="54094" y="1419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3" name="Google Shape;783;p87"/>
            <p:cNvGrpSpPr/>
            <p:nvPr/>
          </p:nvGrpSpPr>
          <p:grpSpPr>
            <a:xfrm>
              <a:off x="4965272" y="4619519"/>
              <a:ext cx="711757" cy="228504"/>
              <a:chOff x="4965272" y="4619519"/>
              <a:chExt cx="711757" cy="228504"/>
            </a:xfrm>
          </p:grpSpPr>
          <p:sp>
            <p:nvSpPr>
              <p:cNvPr id="784" name="Google Shape;784;p87"/>
              <p:cNvSpPr/>
              <p:nvPr/>
            </p:nvSpPr>
            <p:spPr>
              <a:xfrm>
                <a:off x="4965272" y="4619519"/>
                <a:ext cx="173004" cy="177355"/>
              </a:xfrm>
              <a:custGeom>
                <a:avLst/>
                <a:gdLst/>
                <a:ahLst/>
                <a:cxnLst/>
                <a:rect l="l" t="t" r="r" b="b"/>
                <a:pathLst>
                  <a:path w="173004" h="177355" extrusionOk="0">
                    <a:moveTo>
                      <a:pt x="90061" y="177356"/>
                    </a:moveTo>
                    <a:cubicBezTo>
                      <a:pt x="41092" y="177356"/>
                      <a:pt x="0" y="137541"/>
                      <a:pt x="0" y="88678"/>
                    </a:cubicBezTo>
                    <a:cubicBezTo>
                      <a:pt x="0" y="39815"/>
                      <a:pt x="41092" y="0"/>
                      <a:pt x="90061" y="0"/>
                    </a:cubicBezTo>
                    <a:cubicBezTo>
                      <a:pt x="117108" y="0"/>
                      <a:pt x="136373" y="10573"/>
                      <a:pt x="150893" y="24479"/>
                    </a:cubicBezTo>
                    <a:lnTo>
                      <a:pt x="133811" y="41529"/>
                    </a:lnTo>
                    <a:cubicBezTo>
                      <a:pt x="123371" y="31814"/>
                      <a:pt x="109326" y="24194"/>
                      <a:pt x="90061" y="24194"/>
                    </a:cubicBezTo>
                    <a:cubicBezTo>
                      <a:pt x="54378" y="24194"/>
                      <a:pt x="26383" y="52959"/>
                      <a:pt x="26383" y="88678"/>
                    </a:cubicBezTo>
                    <a:cubicBezTo>
                      <a:pt x="26383" y="124397"/>
                      <a:pt x="54283" y="153162"/>
                      <a:pt x="90061" y="153162"/>
                    </a:cubicBezTo>
                    <a:cubicBezTo>
                      <a:pt x="113217" y="153162"/>
                      <a:pt x="126408" y="143828"/>
                      <a:pt x="134854" y="135446"/>
                    </a:cubicBezTo>
                    <a:cubicBezTo>
                      <a:pt x="141782" y="128492"/>
                      <a:pt x="146338" y="118586"/>
                      <a:pt x="148046" y="104966"/>
                    </a:cubicBezTo>
                    <a:lnTo>
                      <a:pt x="90061" y="104966"/>
                    </a:lnTo>
                    <a:lnTo>
                      <a:pt x="90061" y="80677"/>
                    </a:lnTo>
                    <a:lnTo>
                      <a:pt x="171676" y="80677"/>
                    </a:lnTo>
                    <a:cubicBezTo>
                      <a:pt x="172530" y="84963"/>
                      <a:pt x="173005" y="90202"/>
                      <a:pt x="173005" y="95822"/>
                    </a:cubicBezTo>
                    <a:cubicBezTo>
                      <a:pt x="173005" y="114014"/>
                      <a:pt x="167975" y="136493"/>
                      <a:pt x="152032" y="152495"/>
                    </a:cubicBezTo>
                    <a:cubicBezTo>
                      <a:pt x="136373" y="168688"/>
                      <a:pt x="116444" y="177356"/>
                      <a:pt x="90061" y="1773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87"/>
              <p:cNvSpPr/>
              <p:nvPr/>
            </p:nvSpPr>
            <p:spPr>
              <a:xfrm>
                <a:off x="5151847" y="4682669"/>
                <a:ext cx="112552" cy="114109"/>
              </a:xfrm>
              <a:custGeom>
                <a:avLst/>
                <a:gdLst/>
                <a:ahLst/>
                <a:cxnLst/>
                <a:rect l="l" t="t" r="r" b="b"/>
                <a:pathLst>
                  <a:path w="112552" h="114109" extrusionOk="0">
                    <a:moveTo>
                      <a:pt x="112553" y="57055"/>
                    </a:moveTo>
                    <a:cubicBezTo>
                      <a:pt x="112553" y="89916"/>
                      <a:pt x="87214" y="114110"/>
                      <a:pt x="56276" y="114110"/>
                    </a:cubicBezTo>
                    <a:cubicBezTo>
                      <a:pt x="25339" y="114110"/>
                      <a:pt x="0" y="89916"/>
                      <a:pt x="0" y="57055"/>
                    </a:cubicBezTo>
                    <a:cubicBezTo>
                      <a:pt x="0" y="24003"/>
                      <a:pt x="25339"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631"/>
                      <a:pt x="87878" y="77438"/>
                      <a:pt x="87878" y="570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87"/>
              <p:cNvSpPr/>
              <p:nvPr/>
            </p:nvSpPr>
            <p:spPr>
              <a:xfrm>
                <a:off x="5278160" y="4682669"/>
                <a:ext cx="112552" cy="114109"/>
              </a:xfrm>
              <a:custGeom>
                <a:avLst/>
                <a:gdLst/>
                <a:ahLst/>
                <a:cxnLst/>
                <a:rect l="l" t="t" r="r" b="b"/>
                <a:pathLst>
                  <a:path w="112552" h="114109" extrusionOk="0">
                    <a:moveTo>
                      <a:pt x="112553" y="57055"/>
                    </a:moveTo>
                    <a:cubicBezTo>
                      <a:pt x="112553" y="89916"/>
                      <a:pt x="87309" y="114110"/>
                      <a:pt x="56276" y="114110"/>
                    </a:cubicBezTo>
                    <a:cubicBezTo>
                      <a:pt x="25244" y="114110"/>
                      <a:pt x="0" y="89916"/>
                      <a:pt x="0" y="57055"/>
                    </a:cubicBezTo>
                    <a:cubicBezTo>
                      <a:pt x="0" y="24003"/>
                      <a:pt x="25244"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726"/>
                      <a:pt x="87878" y="77438"/>
                      <a:pt x="87878" y="570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87"/>
              <p:cNvSpPr/>
              <p:nvPr/>
            </p:nvSpPr>
            <p:spPr>
              <a:xfrm>
                <a:off x="5404284" y="4682574"/>
                <a:ext cx="109515" cy="165449"/>
              </a:xfrm>
              <a:custGeom>
                <a:avLst/>
                <a:gdLst/>
                <a:ahLst/>
                <a:cxnLst/>
                <a:rect l="l" t="t" r="r" b="b"/>
                <a:pathLst>
                  <a:path w="109515" h="165449" extrusionOk="0">
                    <a:moveTo>
                      <a:pt x="109516" y="3524"/>
                    </a:moveTo>
                    <a:lnTo>
                      <a:pt x="109516" y="106013"/>
                    </a:lnTo>
                    <a:cubicBezTo>
                      <a:pt x="109516" y="148209"/>
                      <a:pt x="84652" y="165449"/>
                      <a:pt x="55232" y="165449"/>
                    </a:cubicBezTo>
                    <a:cubicBezTo>
                      <a:pt x="27521" y="165449"/>
                      <a:pt x="10819" y="146876"/>
                      <a:pt x="4555" y="131731"/>
                    </a:cubicBezTo>
                    <a:lnTo>
                      <a:pt x="26383" y="122682"/>
                    </a:lnTo>
                    <a:cubicBezTo>
                      <a:pt x="30273" y="132017"/>
                      <a:pt x="39764" y="142970"/>
                      <a:pt x="55138" y="142970"/>
                    </a:cubicBezTo>
                    <a:cubicBezTo>
                      <a:pt x="73928" y="142970"/>
                      <a:pt x="85696" y="131255"/>
                      <a:pt x="85696" y="109442"/>
                    </a:cubicBezTo>
                    <a:lnTo>
                      <a:pt x="85696" y="101251"/>
                    </a:lnTo>
                    <a:lnTo>
                      <a:pt x="84842" y="101251"/>
                    </a:lnTo>
                    <a:cubicBezTo>
                      <a:pt x="79242" y="108204"/>
                      <a:pt x="68424" y="114205"/>
                      <a:pt x="54758" y="114205"/>
                    </a:cubicBezTo>
                    <a:cubicBezTo>
                      <a:pt x="26193" y="114205"/>
                      <a:pt x="0" y="89345"/>
                      <a:pt x="0" y="57341"/>
                    </a:cubicBezTo>
                    <a:cubicBezTo>
                      <a:pt x="0" y="25146"/>
                      <a:pt x="26193" y="0"/>
                      <a:pt x="54758" y="0"/>
                    </a:cubicBezTo>
                    <a:cubicBezTo>
                      <a:pt x="68424" y="0"/>
                      <a:pt x="79242" y="6096"/>
                      <a:pt x="84842" y="12764"/>
                    </a:cubicBezTo>
                    <a:lnTo>
                      <a:pt x="85696" y="12764"/>
                    </a:lnTo>
                    <a:lnTo>
                      <a:pt x="85696" y="3524"/>
                    </a:lnTo>
                    <a:lnTo>
                      <a:pt x="109516" y="3524"/>
                    </a:lnTo>
                    <a:close/>
                    <a:moveTo>
                      <a:pt x="87404" y="57436"/>
                    </a:moveTo>
                    <a:cubicBezTo>
                      <a:pt x="87404" y="37338"/>
                      <a:pt x="74023" y="22574"/>
                      <a:pt x="56846" y="22574"/>
                    </a:cubicBezTo>
                    <a:cubicBezTo>
                      <a:pt x="39574" y="22574"/>
                      <a:pt x="25054" y="37243"/>
                      <a:pt x="25054" y="57436"/>
                    </a:cubicBezTo>
                    <a:cubicBezTo>
                      <a:pt x="25054" y="77343"/>
                      <a:pt x="39574" y="91821"/>
                      <a:pt x="56846" y="91821"/>
                    </a:cubicBezTo>
                    <a:cubicBezTo>
                      <a:pt x="74023" y="91821"/>
                      <a:pt x="87404" y="77343"/>
                      <a:pt x="87404" y="574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87"/>
              <p:cNvSpPr/>
              <p:nvPr/>
            </p:nvSpPr>
            <p:spPr>
              <a:xfrm>
                <a:off x="5532590" y="4625614"/>
                <a:ext cx="25148" cy="167830"/>
              </a:xfrm>
              <a:custGeom>
                <a:avLst/>
                <a:gdLst/>
                <a:ahLst/>
                <a:cxnLst/>
                <a:rect l="l" t="t" r="r" b="b"/>
                <a:pathLst>
                  <a:path w="25148" h="167830" extrusionOk="0">
                    <a:moveTo>
                      <a:pt x="25149" y="0"/>
                    </a:moveTo>
                    <a:lnTo>
                      <a:pt x="25149" y="167831"/>
                    </a:lnTo>
                    <a:lnTo>
                      <a:pt x="0" y="167831"/>
                    </a:lnTo>
                    <a:lnTo>
                      <a:pt x="0" y="0"/>
                    </a:lnTo>
                    <a:lnTo>
                      <a:pt x="25149"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87"/>
              <p:cNvSpPr/>
              <p:nvPr/>
            </p:nvSpPr>
            <p:spPr>
              <a:xfrm>
                <a:off x="5572354" y="4682764"/>
                <a:ext cx="104675" cy="114109"/>
              </a:xfrm>
              <a:custGeom>
                <a:avLst/>
                <a:gdLst/>
                <a:ahLst/>
                <a:cxnLst/>
                <a:rect l="l" t="t" r="r" b="b"/>
                <a:pathLst>
                  <a:path w="104675" h="114109" extrusionOk="0">
                    <a:moveTo>
                      <a:pt x="84082" y="75819"/>
                    </a:moveTo>
                    <a:lnTo>
                      <a:pt x="103537" y="88773"/>
                    </a:lnTo>
                    <a:cubicBezTo>
                      <a:pt x="97274" y="98108"/>
                      <a:pt x="82089" y="114110"/>
                      <a:pt x="55897" y="114110"/>
                    </a:cubicBezTo>
                    <a:cubicBezTo>
                      <a:pt x="23441" y="114110"/>
                      <a:pt x="0" y="89059"/>
                      <a:pt x="0" y="57055"/>
                    </a:cubicBezTo>
                    <a:cubicBezTo>
                      <a:pt x="0" y="23146"/>
                      <a:pt x="23630" y="0"/>
                      <a:pt x="53145" y="0"/>
                    </a:cubicBezTo>
                    <a:cubicBezTo>
                      <a:pt x="82754" y="0"/>
                      <a:pt x="97274" y="23527"/>
                      <a:pt x="102019" y="36290"/>
                    </a:cubicBezTo>
                    <a:lnTo>
                      <a:pt x="104676" y="42767"/>
                    </a:lnTo>
                    <a:lnTo>
                      <a:pt x="28280" y="74390"/>
                    </a:lnTo>
                    <a:cubicBezTo>
                      <a:pt x="34164" y="85820"/>
                      <a:pt x="43180" y="91726"/>
                      <a:pt x="55992" y="91726"/>
                    </a:cubicBezTo>
                    <a:cubicBezTo>
                      <a:pt x="68708" y="91631"/>
                      <a:pt x="77629" y="85344"/>
                      <a:pt x="84082" y="75819"/>
                    </a:cubicBezTo>
                    <a:close/>
                    <a:moveTo>
                      <a:pt x="24200" y="55245"/>
                    </a:moveTo>
                    <a:lnTo>
                      <a:pt x="75257" y="34100"/>
                    </a:lnTo>
                    <a:cubicBezTo>
                      <a:pt x="72410" y="26956"/>
                      <a:pt x="63963" y="22003"/>
                      <a:pt x="53999" y="22003"/>
                    </a:cubicBezTo>
                    <a:cubicBezTo>
                      <a:pt x="41282" y="22003"/>
                      <a:pt x="23535" y="33242"/>
                      <a:pt x="24200" y="552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0c Content - Closing slide w/speakers">
  <p:cSld name="BLANK_1_2_1_1_1_1_1_1_1_1_1_1_1_1_1_1_2_1_1">
    <p:spTree>
      <p:nvGrpSpPr>
        <p:cNvPr id="1" name="Shape 790"/>
        <p:cNvGrpSpPr/>
        <p:nvPr/>
      </p:nvGrpSpPr>
      <p:grpSpPr>
        <a:xfrm>
          <a:off x="0" y="0"/>
          <a:ext cx="0" cy="0"/>
          <a:chOff x="0" y="0"/>
          <a:chExt cx="0" cy="0"/>
        </a:xfrm>
      </p:grpSpPr>
      <p:sp>
        <p:nvSpPr>
          <p:cNvPr id="791" name="Google Shape;791;p88"/>
          <p:cNvSpPr txBox="1">
            <a:spLocks noGrp="1"/>
          </p:cNvSpPr>
          <p:nvPr>
            <p:ph type="sldNum" idx="12"/>
          </p:nvPr>
        </p:nvSpPr>
        <p:spPr>
          <a:xfrm>
            <a:off x="8771700" y="4874225"/>
            <a:ext cx="372300" cy="92400"/>
          </a:xfrm>
          <a:prstGeom prst="rect">
            <a:avLst/>
          </a:prstGeom>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
        <p:nvSpPr>
          <p:cNvPr id="792" name="Google Shape;792;p88"/>
          <p:cNvSpPr txBox="1">
            <a:spLocks noGrp="1"/>
          </p:cNvSpPr>
          <p:nvPr>
            <p:ph type="title"/>
          </p:nvPr>
        </p:nvSpPr>
        <p:spPr>
          <a:xfrm>
            <a:off x="457200" y="1535475"/>
            <a:ext cx="5458800" cy="20745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5600"/>
              <a:buNone/>
              <a:defRPr sz="5600"/>
            </a:lvl1pPr>
            <a:lvl2pPr lvl="1">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2pPr>
            <a:lvl3pPr lvl="2">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3pPr>
            <a:lvl4pPr lvl="3">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4pPr>
            <a:lvl5pPr lvl="4">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5pPr>
            <a:lvl6pPr lvl="5">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6pPr>
            <a:lvl7pPr lvl="6">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7pPr>
            <a:lvl8pPr lvl="7">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8pPr>
            <a:lvl9pPr lvl="8">
              <a:lnSpc>
                <a:spcPct val="90000"/>
              </a:lnSpc>
              <a:spcBef>
                <a:spcPts val="0"/>
              </a:spcBef>
              <a:spcAft>
                <a:spcPts val="0"/>
              </a:spcAft>
              <a:buSzPts val="5600"/>
              <a:buFont typeface="Google Sans Medium"/>
              <a:buNone/>
              <a:defRPr sz="5600">
                <a:latin typeface="Google Sans Medium"/>
                <a:ea typeface="Google Sans Medium"/>
                <a:cs typeface="Google Sans Medium"/>
                <a:sym typeface="Google Sans Medium"/>
              </a:defRPr>
            </a:lvl9pPr>
          </a:lstStyle>
          <a:p>
            <a:endParaRPr/>
          </a:p>
        </p:txBody>
      </p:sp>
      <p:grpSp>
        <p:nvGrpSpPr>
          <p:cNvPr id="793" name="Google Shape;793;p88"/>
          <p:cNvGrpSpPr/>
          <p:nvPr/>
        </p:nvGrpSpPr>
        <p:grpSpPr>
          <a:xfrm>
            <a:off x="457195" y="457194"/>
            <a:ext cx="627759" cy="628705"/>
            <a:chOff x="465416" y="478859"/>
            <a:chExt cx="1527766" cy="1530069"/>
          </a:xfrm>
        </p:grpSpPr>
        <p:sp>
          <p:nvSpPr>
            <p:cNvPr id="794" name="Google Shape;794;p88"/>
            <p:cNvSpPr/>
            <p:nvPr/>
          </p:nvSpPr>
          <p:spPr>
            <a:xfrm>
              <a:off x="736855" y="478859"/>
              <a:ext cx="1256327" cy="1426803"/>
            </a:xfrm>
            <a:custGeom>
              <a:avLst/>
              <a:gdLst/>
              <a:ahLst/>
              <a:cxnLst/>
              <a:rect l="l" t="t" r="r" b="b"/>
              <a:pathLst>
                <a:path w="1256327" h="1426803" extrusionOk="0">
                  <a:moveTo>
                    <a:pt x="501104" y="0"/>
                  </a:moveTo>
                  <a:cubicBezTo>
                    <a:pt x="175435" y="0"/>
                    <a:pt x="-19354" y="270060"/>
                    <a:pt x="1526" y="533744"/>
                  </a:cubicBezTo>
                  <a:cubicBezTo>
                    <a:pt x="10947" y="653091"/>
                    <a:pt x="69511" y="768611"/>
                    <a:pt x="166269" y="858886"/>
                  </a:cubicBezTo>
                  <a:cubicBezTo>
                    <a:pt x="202173" y="892294"/>
                    <a:pt x="241129" y="920092"/>
                    <a:pt x="281363" y="941767"/>
                  </a:cubicBezTo>
                  <a:cubicBezTo>
                    <a:pt x="250296" y="904789"/>
                    <a:pt x="228907" y="859398"/>
                    <a:pt x="220760" y="809670"/>
                  </a:cubicBezTo>
                  <a:cubicBezTo>
                    <a:pt x="199117" y="677062"/>
                    <a:pt x="286454" y="481976"/>
                    <a:pt x="509763" y="481976"/>
                  </a:cubicBezTo>
                  <a:cubicBezTo>
                    <a:pt x="749877" y="481976"/>
                    <a:pt x="1014432" y="710724"/>
                    <a:pt x="1036586" y="991749"/>
                  </a:cubicBezTo>
                  <a:cubicBezTo>
                    <a:pt x="1050336" y="1163627"/>
                    <a:pt x="985150" y="1318677"/>
                    <a:pt x="875150" y="1426804"/>
                  </a:cubicBezTo>
                  <a:cubicBezTo>
                    <a:pt x="1103296" y="1294449"/>
                    <a:pt x="1256327" y="1047599"/>
                    <a:pt x="1256327" y="765041"/>
                  </a:cubicBezTo>
                  <a:cubicBezTo>
                    <a:pt x="1256327" y="459280"/>
                    <a:pt x="1077070" y="195341"/>
                    <a:pt x="818115" y="72934"/>
                  </a:cubicBezTo>
                  <a:cubicBezTo>
                    <a:pt x="722631" y="27542"/>
                    <a:pt x="609068" y="0"/>
                    <a:pt x="50110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88"/>
            <p:cNvSpPr/>
            <p:nvPr/>
          </p:nvSpPr>
          <p:spPr>
            <a:xfrm>
              <a:off x="465416" y="582125"/>
              <a:ext cx="1256329" cy="1426803"/>
            </a:xfrm>
            <a:custGeom>
              <a:avLst/>
              <a:gdLst/>
              <a:ahLst/>
              <a:cxnLst/>
              <a:rect l="l" t="t" r="r" b="b"/>
              <a:pathLst>
                <a:path w="1256329" h="1426803" extrusionOk="0">
                  <a:moveTo>
                    <a:pt x="755223" y="1426803"/>
                  </a:moveTo>
                  <a:cubicBezTo>
                    <a:pt x="1080892" y="1426803"/>
                    <a:pt x="1275681" y="1156741"/>
                    <a:pt x="1254804" y="893059"/>
                  </a:cubicBezTo>
                  <a:cubicBezTo>
                    <a:pt x="1245380" y="773712"/>
                    <a:pt x="1186817" y="658192"/>
                    <a:pt x="1090059" y="567917"/>
                  </a:cubicBezTo>
                  <a:cubicBezTo>
                    <a:pt x="1054155" y="534509"/>
                    <a:pt x="1015198" y="506711"/>
                    <a:pt x="974968" y="485036"/>
                  </a:cubicBezTo>
                  <a:cubicBezTo>
                    <a:pt x="1006032" y="522014"/>
                    <a:pt x="1027420" y="567405"/>
                    <a:pt x="1035567" y="617133"/>
                  </a:cubicBezTo>
                  <a:cubicBezTo>
                    <a:pt x="1057210" y="749742"/>
                    <a:pt x="969873" y="944828"/>
                    <a:pt x="746568" y="944828"/>
                  </a:cubicBezTo>
                  <a:cubicBezTo>
                    <a:pt x="506454" y="944828"/>
                    <a:pt x="241896" y="716079"/>
                    <a:pt x="219743" y="435054"/>
                  </a:cubicBezTo>
                  <a:cubicBezTo>
                    <a:pt x="205993" y="263173"/>
                    <a:pt x="271178" y="108126"/>
                    <a:pt x="381177" y="0"/>
                  </a:cubicBezTo>
                  <a:cubicBezTo>
                    <a:pt x="153031" y="132352"/>
                    <a:pt x="0" y="379205"/>
                    <a:pt x="0" y="661762"/>
                  </a:cubicBezTo>
                  <a:cubicBezTo>
                    <a:pt x="0" y="967523"/>
                    <a:pt x="179258" y="1231463"/>
                    <a:pt x="438213" y="1353868"/>
                  </a:cubicBezTo>
                  <a:cubicBezTo>
                    <a:pt x="533700" y="1399260"/>
                    <a:pt x="647263" y="1426803"/>
                    <a:pt x="755223" y="14268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96" name="Google Shape;796;p88"/>
          <p:cNvSpPr>
            <a:spLocks noGrp="1"/>
          </p:cNvSpPr>
          <p:nvPr>
            <p:ph type="pic" idx="2"/>
          </p:nvPr>
        </p:nvSpPr>
        <p:spPr>
          <a:xfrm>
            <a:off x="6691600" y="1535475"/>
            <a:ext cx="513600" cy="513900"/>
          </a:xfrm>
          <a:prstGeom prst="ellipse">
            <a:avLst/>
          </a:prstGeom>
          <a:noFill/>
          <a:ln>
            <a:noFill/>
          </a:ln>
        </p:spPr>
      </p:sp>
      <p:sp>
        <p:nvSpPr>
          <p:cNvPr id="797" name="Google Shape;797;p88"/>
          <p:cNvSpPr txBox="1">
            <a:spLocks noGrp="1"/>
          </p:cNvSpPr>
          <p:nvPr>
            <p:ph type="subTitle" idx="1"/>
          </p:nvPr>
        </p:nvSpPr>
        <p:spPr>
          <a:xfrm>
            <a:off x="7271275" y="1535475"/>
            <a:ext cx="1415400" cy="513900"/>
          </a:xfrm>
          <a:prstGeom prst="rect">
            <a:avLst/>
          </a:prstGeom>
        </p:spPr>
        <p:txBody>
          <a:bodyPr spcFirstLastPara="1" wrap="square" lIns="0" tIns="0" rIns="0" bIns="0" anchor="ctr"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798" name="Google Shape;798;p88"/>
          <p:cNvSpPr>
            <a:spLocks noGrp="1"/>
          </p:cNvSpPr>
          <p:nvPr>
            <p:ph type="pic" idx="3"/>
          </p:nvPr>
        </p:nvSpPr>
        <p:spPr>
          <a:xfrm>
            <a:off x="6691600" y="2125575"/>
            <a:ext cx="513600" cy="513900"/>
          </a:xfrm>
          <a:prstGeom prst="ellipse">
            <a:avLst/>
          </a:prstGeom>
          <a:noFill/>
          <a:ln>
            <a:noFill/>
          </a:ln>
        </p:spPr>
      </p:sp>
      <p:sp>
        <p:nvSpPr>
          <p:cNvPr id="799" name="Google Shape;799;p88"/>
          <p:cNvSpPr txBox="1">
            <a:spLocks noGrp="1"/>
          </p:cNvSpPr>
          <p:nvPr>
            <p:ph type="subTitle" idx="4"/>
          </p:nvPr>
        </p:nvSpPr>
        <p:spPr>
          <a:xfrm>
            <a:off x="7271275" y="2125575"/>
            <a:ext cx="1415400" cy="513900"/>
          </a:xfrm>
          <a:prstGeom prst="rect">
            <a:avLst/>
          </a:prstGeom>
        </p:spPr>
        <p:txBody>
          <a:bodyPr spcFirstLastPara="1" wrap="square" lIns="0" tIns="0" rIns="0" bIns="0" anchor="ctr"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800" name="Google Shape;800;p88"/>
          <p:cNvSpPr>
            <a:spLocks noGrp="1"/>
          </p:cNvSpPr>
          <p:nvPr>
            <p:ph type="pic" idx="5"/>
          </p:nvPr>
        </p:nvSpPr>
        <p:spPr>
          <a:xfrm>
            <a:off x="6691600" y="2715675"/>
            <a:ext cx="513600" cy="513900"/>
          </a:xfrm>
          <a:prstGeom prst="ellipse">
            <a:avLst/>
          </a:prstGeom>
          <a:noFill/>
          <a:ln>
            <a:noFill/>
          </a:ln>
        </p:spPr>
      </p:sp>
      <p:sp>
        <p:nvSpPr>
          <p:cNvPr id="801" name="Google Shape;801;p88"/>
          <p:cNvSpPr txBox="1">
            <a:spLocks noGrp="1"/>
          </p:cNvSpPr>
          <p:nvPr>
            <p:ph type="subTitle" idx="6"/>
          </p:nvPr>
        </p:nvSpPr>
        <p:spPr>
          <a:xfrm>
            <a:off x="7271275" y="2715675"/>
            <a:ext cx="1415400" cy="513900"/>
          </a:xfrm>
          <a:prstGeom prst="rect">
            <a:avLst/>
          </a:prstGeom>
        </p:spPr>
        <p:txBody>
          <a:bodyPr spcFirstLastPara="1" wrap="square" lIns="0" tIns="0" rIns="0" bIns="0" anchor="ctr"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802" name="Google Shape;802;p88"/>
          <p:cNvSpPr>
            <a:spLocks noGrp="1"/>
          </p:cNvSpPr>
          <p:nvPr>
            <p:ph type="pic" idx="7"/>
          </p:nvPr>
        </p:nvSpPr>
        <p:spPr>
          <a:xfrm>
            <a:off x="6691600" y="3305775"/>
            <a:ext cx="513600" cy="513900"/>
          </a:xfrm>
          <a:prstGeom prst="ellipse">
            <a:avLst/>
          </a:prstGeom>
          <a:noFill/>
          <a:ln>
            <a:noFill/>
          </a:ln>
        </p:spPr>
      </p:sp>
      <p:sp>
        <p:nvSpPr>
          <p:cNvPr id="803" name="Google Shape;803;p88"/>
          <p:cNvSpPr txBox="1">
            <a:spLocks noGrp="1"/>
          </p:cNvSpPr>
          <p:nvPr>
            <p:ph type="subTitle" idx="8"/>
          </p:nvPr>
        </p:nvSpPr>
        <p:spPr>
          <a:xfrm>
            <a:off x="7271275" y="3305775"/>
            <a:ext cx="1415400" cy="513900"/>
          </a:xfrm>
          <a:prstGeom prst="rect">
            <a:avLst/>
          </a:prstGeom>
        </p:spPr>
        <p:txBody>
          <a:bodyPr spcFirstLastPara="1" wrap="square" lIns="0" tIns="0" rIns="0" bIns="0" anchor="ctr"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804" name="Google Shape;804;p88"/>
          <p:cNvSpPr>
            <a:spLocks noGrp="1"/>
          </p:cNvSpPr>
          <p:nvPr>
            <p:ph type="pic" idx="9"/>
          </p:nvPr>
        </p:nvSpPr>
        <p:spPr>
          <a:xfrm>
            <a:off x="6691600" y="3895875"/>
            <a:ext cx="513600" cy="513900"/>
          </a:xfrm>
          <a:prstGeom prst="ellipse">
            <a:avLst/>
          </a:prstGeom>
          <a:noFill/>
          <a:ln>
            <a:noFill/>
          </a:ln>
        </p:spPr>
      </p:sp>
      <p:sp>
        <p:nvSpPr>
          <p:cNvPr id="805" name="Google Shape;805;p88"/>
          <p:cNvSpPr txBox="1">
            <a:spLocks noGrp="1"/>
          </p:cNvSpPr>
          <p:nvPr>
            <p:ph type="subTitle" idx="13"/>
          </p:nvPr>
        </p:nvSpPr>
        <p:spPr>
          <a:xfrm>
            <a:off x="7271275" y="3895875"/>
            <a:ext cx="1415400" cy="513900"/>
          </a:xfrm>
          <a:prstGeom prst="rect">
            <a:avLst/>
          </a:prstGeom>
        </p:spPr>
        <p:txBody>
          <a:bodyPr spcFirstLastPara="1" wrap="square" lIns="0" tIns="0" rIns="0" bIns="0" anchor="ctr" anchorCtr="0">
            <a:no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grpSp>
        <p:nvGrpSpPr>
          <p:cNvPr id="806" name="Google Shape;806;p88"/>
          <p:cNvGrpSpPr/>
          <p:nvPr/>
        </p:nvGrpSpPr>
        <p:grpSpPr>
          <a:xfrm>
            <a:off x="457102" y="4530145"/>
            <a:ext cx="1532637" cy="202797"/>
            <a:chOff x="4965272" y="4619519"/>
            <a:chExt cx="1726915" cy="228504"/>
          </a:xfrm>
        </p:grpSpPr>
        <p:grpSp>
          <p:nvGrpSpPr>
            <p:cNvPr id="807" name="Google Shape;807;p88"/>
            <p:cNvGrpSpPr/>
            <p:nvPr/>
          </p:nvGrpSpPr>
          <p:grpSpPr>
            <a:xfrm>
              <a:off x="5743461" y="4634759"/>
              <a:ext cx="948726" cy="205929"/>
              <a:chOff x="5743461" y="4634759"/>
              <a:chExt cx="948726" cy="205929"/>
            </a:xfrm>
          </p:grpSpPr>
          <p:sp>
            <p:nvSpPr>
              <p:cNvPr id="808" name="Google Shape;808;p88"/>
              <p:cNvSpPr/>
              <p:nvPr/>
            </p:nvSpPr>
            <p:spPr>
              <a:xfrm>
                <a:off x="5743461" y="4636568"/>
                <a:ext cx="127072" cy="156972"/>
              </a:xfrm>
              <a:custGeom>
                <a:avLst/>
                <a:gdLst/>
                <a:ahLst/>
                <a:cxnLst/>
                <a:rect l="l" t="t" r="r" b="b"/>
                <a:pathLst>
                  <a:path w="127072" h="156972" extrusionOk="0">
                    <a:moveTo>
                      <a:pt x="0" y="156877"/>
                    </a:moveTo>
                    <a:lnTo>
                      <a:pt x="0" y="0"/>
                    </a:lnTo>
                    <a:lnTo>
                      <a:pt x="47830" y="0"/>
                    </a:lnTo>
                    <a:cubicBezTo>
                      <a:pt x="71650" y="0"/>
                      <a:pt x="90915" y="7239"/>
                      <a:pt x="105340" y="21717"/>
                    </a:cubicBezTo>
                    <a:cubicBezTo>
                      <a:pt x="119860" y="36195"/>
                      <a:pt x="127073" y="55055"/>
                      <a:pt x="127073" y="78486"/>
                    </a:cubicBezTo>
                    <a:cubicBezTo>
                      <a:pt x="127073" y="102013"/>
                      <a:pt x="119860" y="120968"/>
                      <a:pt x="105340" y="135350"/>
                    </a:cubicBezTo>
                    <a:cubicBezTo>
                      <a:pt x="90820" y="149733"/>
                      <a:pt x="71650" y="156972"/>
                      <a:pt x="47830" y="156972"/>
                    </a:cubicBezTo>
                    <a:lnTo>
                      <a:pt x="0" y="156972"/>
                    </a:lnTo>
                    <a:close/>
                    <a:moveTo>
                      <a:pt x="20119" y="19241"/>
                    </a:moveTo>
                    <a:lnTo>
                      <a:pt x="20119" y="137541"/>
                    </a:lnTo>
                    <a:lnTo>
                      <a:pt x="47830" y="137541"/>
                    </a:lnTo>
                    <a:cubicBezTo>
                      <a:pt x="66051" y="137541"/>
                      <a:pt x="80381" y="132302"/>
                      <a:pt x="90820" y="121920"/>
                    </a:cubicBezTo>
                    <a:cubicBezTo>
                      <a:pt x="101259" y="111443"/>
                      <a:pt x="106574" y="96965"/>
                      <a:pt x="106574" y="78391"/>
                    </a:cubicBezTo>
                    <a:cubicBezTo>
                      <a:pt x="106574" y="60008"/>
                      <a:pt x="101354" y="45530"/>
                      <a:pt x="90820" y="35052"/>
                    </a:cubicBezTo>
                    <a:cubicBezTo>
                      <a:pt x="80381" y="24575"/>
                      <a:pt x="66051" y="19241"/>
                      <a:pt x="47830" y="19241"/>
                    </a:cubicBezTo>
                    <a:lnTo>
                      <a:pt x="20119" y="1924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88"/>
              <p:cNvSpPr/>
              <p:nvPr/>
            </p:nvSpPr>
            <p:spPr>
              <a:xfrm>
                <a:off x="5884484"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3" y="0"/>
                      <a:pt x="81235" y="5143"/>
                      <a:pt x="90631" y="15430"/>
                    </a:cubicBezTo>
                    <a:cubicBezTo>
                      <a:pt x="100026" y="25717"/>
                      <a:pt x="104676" y="40196"/>
                      <a:pt x="104676" y="58674"/>
                    </a:cubicBezTo>
                    <a:lnTo>
                      <a:pt x="104486" y="60865"/>
                    </a:lnTo>
                    <a:lnTo>
                      <a:pt x="20499" y="60865"/>
                    </a:lnTo>
                    <a:cubicBezTo>
                      <a:pt x="20783" y="71342"/>
                      <a:pt x="24295" y="79820"/>
                      <a:pt x="30938" y="86297"/>
                    </a:cubicBezTo>
                    <a:cubicBezTo>
                      <a:pt x="37676" y="92678"/>
                      <a:pt x="45647" y="95917"/>
                      <a:pt x="54948" y="95917"/>
                    </a:cubicBezTo>
                    <a:cubicBezTo>
                      <a:pt x="67759" y="95917"/>
                      <a:pt x="77819" y="89535"/>
                      <a:pt x="85031" y="76676"/>
                    </a:cubicBezTo>
                    <a:lnTo>
                      <a:pt x="102968" y="85439"/>
                    </a:lnTo>
                    <a:cubicBezTo>
                      <a:pt x="98128" y="94488"/>
                      <a:pt x="91485" y="101537"/>
                      <a:pt x="83038" y="106680"/>
                    </a:cubicBezTo>
                    <a:cubicBezTo>
                      <a:pt x="74497" y="111728"/>
                      <a:pt x="64912" y="114300"/>
                      <a:pt x="54094" y="114300"/>
                    </a:cubicBezTo>
                    <a:close/>
                    <a:moveTo>
                      <a:pt x="22017" y="44196"/>
                    </a:moveTo>
                    <a:lnTo>
                      <a:pt x="83323" y="44196"/>
                    </a:lnTo>
                    <a:cubicBezTo>
                      <a:pt x="82754" y="36766"/>
                      <a:pt x="79717" y="30575"/>
                      <a:pt x="74213" y="25717"/>
                    </a:cubicBezTo>
                    <a:cubicBezTo>
                      <a:pt x="68708" y="20860"/>
                      <a:pt x="61401" y="18383"/>
                      <a:pt x="52291" y="18383"/>
                    </a:cubicBezTo>
                    <a:cubicBezTo>
                      <a:pt x="44698" y="18383"/>
                      <a:pt x="38245" y="20765"/>
                      <a:pt x="32741" y="25432"/>
                    </a:cubicBezTo>
                    <a:cubicBezTo>
                      <a:pt x="27331" y="30099"/>
                      <a:pt x="23725" y="36385"/>
                      <a:pt x="22017" y="4419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88"/>
              <p:cNvSpPr/>
              <p:nvPr/>
            </p:nvSpPr>
            <p:spPr>
              <a:xfrm>
                <a:off x="6000927" y="4682574"/>
                <a:ext cx="104675" cy="114300"/>
              </a:xfrm>
              <a:custGeom>
                <a:avLst/>
                <a:gdLst/>
                <a:ahLst/>
                <a:cxnLst/>
                <a:rect l="l" t="t" r="r" b="b"/>
                <a:pathLst>
                  <a:path w="104675" h="114300" extrusionOk="0">
                    <a:moveTo>
                      <a:pt x="54094" y="114300"/>
                    </a:moveTo>
                    <a:cubicBezTo>
                      <a:pt x="38340" y="114300"/>
                      <a:pt x="25433" y="108871"/>
                      <a:pt x="15279" y="98108"/>
                    </a:cubicBezTo>
                    <a:cubicBezTo>
                      <a:pt x="5125" y="87344"/>
                      <a:pt x="0" y="73628"/>
                      <a:pt x="0" y="57150"/>
                    </a:cubicBezTo>
                    <a:cubicBezTo>
                      <a:pt x="0" y="40767"/>
                      <a:pt x="4935" y="27146"/>
                      <a:pt x="14805" y="16288"/>
                    </a:cubicBezTo>
                    <a:cubicBezTo>
                      <a:pt x="24674" y="5429"/>
                      <a:pt x="37391" y="0"/>
                      <a:pt x="52765" y="0"/>
                    </a:cubicBezTo>
                    <a:cubicBezTo>
                      <a:pt x="68614" y="0"/>
                      <a:pt x="81235" y="5143"/>
                      <a:pt x="90631" y="15430"/>
                    </a:cubicBezTo>
                    <a:cubicBezTo>
                      <a:pt x="100026" y="25717"/>
                      <a:pt x="104676" y="40196"/>
                      <a:pt x="104676" y="58674"/>
                    </a:cubicBezTo>
                    <a:lnTo>
                      <a:pt x="104486" y="60865"/>
                    </a:lnTo>
                    <a:lnTo>
                      <a:pt x="20404" y="60865"/>
                    </a:lnTo>
                    <a:cubicBezTo>
                      <a:pt x="20688" y="71342"/>
                      <a:pt x="24200" y="79820"/>
                      <a:pt x="30843" y="86297"/>
                    </a:cubicBezTo>
                    <a:cubicBezTo>
                      <a:pt x="37581" y="92678"/>
                      <a:pt x="45553" y="95917"/>
                      <a:pt x="54853" y="95917"/>
                    </a:cubicBezTo>
                    <a:cubicBezTo>
                      <a:pt x="67665" y="95917"/>
                      <a:pt x="77724" y="89535"/>
                      <a:pt x="84937" y="76676"/>
                    </a:cubicBezTo>
                    <a:lnTo>
                      <a:pt x="102873" y="85439"/>
                    </a:lnTo>
                    <a:cubicBezTo>
                      <a:pt x="98033" y="94488"/>
                      <a:pt x="91390" y="101537"/>
                      <a:pt x="82944" y="106680"/>
                    </a:cubicBezTo>
                    <a:cubicBezTo>
                      <a:pt x="74497" y="111728"/>
                      <a:pt x="64817" y="114300"/>
                      <a:pt x="54094" y="114300"/>
                    </a:cubicBezTo>
                    <a:close/>
                    <a:moveTo>
                      <a:pt x="22017" y="44196"/>
                    </a:moveTo>
                    <a:lnTo>
                      <a:pt x="83323" y="44196"/>
                    </a:lnTo>
                    <a:cubicBezTo>
                      <a:pt x="82754" y="36766"/>
                      <a:pt x="79717" y="30575"/>
                      <a:pt x="74308" y="25717"/>
                    </a:cubicBezTo>
                    <a:cubicBezTo>
                      <a:pt x="68803" y="20860"/>
                      <a:pt x="61496" y="18383"/>
                      <a:pt x="52385" y="18383"/>
                    </a:cubicBezTo>
                    <a:cubicBezTo>
                      <a:pt x="44793" y="18383"/>
                      <a:pt x="38340" y="20765"/>
                      <a:pt x="32836" y="25432"/>
                    </a:cubicBezTo>
                    <a:cubicBezTo>
                      <a:pt x="27332" y="30099"/>
                      <a:pt x="23725" y="36385"/>
                      <a:pt x="22017" y="4419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88"/>
              <p:cNvSpPr/>
              <p:nvPr/>
            </p:nvSpPr>
            <p:spPr>
              <a:xfrm>
                <a:off x="6122401" y="4682574"/>
                <a:ext cx="107333" cy="158114"/>
              </a:xfrm>
              <a:custGeom>
                <a:avLst/>
                <a:gdLst/>
                <a:ahLst/>
                <a:cxnLst/>
                <a:rect l="l" t="t" r="r" b="b"/>
                <a:pathLst>
                  <a:path w="107333" h="158114" extrusionOk="0">
                    <a:moveTo>
                      <a:pt x="56561" y="114300"/>
                    </a:moveTo>
                    <a:cubicBezTo>
                      <a:pt x="48684" y="114300"/>
                      <a:pt x="41567" y="112586"/>
                      <a:pt x="35113" y="109252"/>
                    </a:cubicBezTo>
                    <a:cubicBezTo>
                      <a:pt x="28660" y="105918"/>
                      <a:pt x="23630" y="101441"/>
                      <a:pt x="20119" y="95917"/>
                    </a:cubicBezTo>
                    <a:lnTo>
                      <a:pt x="19265" y="95917"/>
                    </a:lnTo>
                    <a:lnTo>
                      <a:pt x="20119" y="110776"/>
                    </a:lnTo>
                    <a:lnTo>
                      <a:pt x="20119" y="158115"/>
                    </a:lnTo>
                    <a:lnTo>
                      <a:pt x="0" y="158115"/>
                    </a:lnTo>
                    <a:lnTo>
                      <a:pt x="0" y="3524"/>
                    </a:lnTo>
                    <a:lnTo>
                      <a:pt x="19170" y="3524"/>
                    </a:lnTo>
                    <a:lnTo>
                      <a:pt x="19170" y="18383"/>
                    </a:lnTo>
                    <a:lnTo>
                      <a:pt x="20024" y="18383"/>
                    </a:lnTo>
                    <a:cubicBezTo>
                      <a:pt x="23536" y="12859"/>
                      <a:pt x="28470" y="8382"/>
                      <a:pt x="35019" y="5048"/>
                    </a:cubicBezTo>
                    <a:cubicBezTo>
                      <a:pt x="41472" y="1715"/>
                      <a:pt x="48684" y="0"/>
                      <a:pt x="56466" y="0"/>
                    </a:cubicBezTo>
                    <a:cubicBezTo>
                      <a:pt x="70606" y="0"/>
                      <a:pt x="82564" y="5524"/>
                      <a:pt x="92244" y="16669"/>
                    </a:cubicBezTo>
                    <a:cubicBezTo>
                      <a:pt x="102303" y="27908"/>
                      <a:pt x="107333" y="41434"/>
                      <a:pt x="107333" y="57150"/>
                    </a:cubicBezTo>
                    <a:cubicBezTo>
                      <a:pt x="107333" y="73057"/>
                      <a:pt x="102303" y="86582"/>
                      <a:pt x="92244" y="97631"/>
                    </a:cubicBezTo>
                    <a:cubicBezTo>
                      <a:pt x="82564" y="108776"/>
                      <a:pt x="70606" y="114300"/>
                      <a:pt x="56561" y="114300"/>
                    </a:cubicBezTo>
                    <a:close/>
                    <a:moveTo>
                      <a:pt x="53240" y="95917"/>
                    </a:moveTo>
                    <a:cubicBezTo>
                      <a:pt x="62825" y="95917"/>
                      <a:pt x="70891" y="92297"/>
                      <a:pt x="77439" y="84963"/>
                    </a:cubicBezTo>
                    <a:cubicBezTo>
                      <a:pt x="83987" y="77819"/>
                      <a:pt x="87309" y="68485"/>
                      <a:pt x="87309" y="57150"/>
                    </a:cubicBezTo>
                    <a:cubicBezTo>
                      <a:pt x="87309" y="45910"/>
                      <a:pt x="84082" y="36671"/>
                      <a:pt x="77439" y="29337"/>
                    </a:cubicBezTo>
                    <a:cubicBezTo>
                      <a:pt x="70891" y="22003"/>
                      <a:pt x="62825" y="18383"/>
                      <a:pt x="53240" y="18383"/>
                    </a:cubicBezTo>
                    <a:cubicBezTo>
                      <a:pt x="43465" y="18383"/>
                      <a:pt x="35303" y="22003"/>
                      <a:pt x="28755" y="29337"/>
                    </a:cubicBezTo>
                    <a:cubicBezTo>
                      <a:pt x="22397" y="36671"/>
                      <a:pt x="19170" y="45910"/>
                      <a:pt x="19170" y="57150"/>
                    </a:cubicBezTo>
                    <a:cubicBezTo>
                      <a:pt x="19170" y="68580"/>
                      <a:pt x="22397" y="77915"/>
                      <a:pt x="28755" y="85154"/>
                    </a:cubicBezTo>
                    <a:cubicBezTo>
                      <a:pt x="35398" y="92393"/>
                      <a:pt x="43465" y="95917"/>
                      <a:pt x="53240" y="959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88"/>
              <p:cNvSpPr/>
              <p:nvPr/>
            </p:nvSpPr>
            <p:spPr>
              <a:xfrm>
                <a:off x="6251371" y="4636568"/>
                <a:ext cx="149848" cy="156876"/>
              </a:xfrm>
              <a:custGeom>
                <a:avLst/>
                <a:gdLst/>
                <a:ahLst/>
                <a:cxnLst/>
                <a:rect l="l" t="t" r="r" b="b"/>
                <a:pathLst>
                  <a:path w="149848" h="156876" extrusionOk="0">
                    <a:moveTo>
                      <a:pt x="20119" y="156877"/>
                    </a:moveTo>
                    <a:lnTo>
                      <a:pt x="0" y="156877"/>
                    </a:lnTo>
                    <a:lnTo>
                      <a:pt x="0" y="0"/>
                    </a:lnTo>
                    <a:lnTo>
                      <a:pt x="20119" y="0"/>
                    </a:lnTo>
                    <a:lnTo>
                      <a:pt x="74497" y="95536"/>
                    </a:lnTo>
                    <a:lnTo>
                      <a:pt x="75351" y="95536"/>
                    </a:lnTo>
                    <a:lnTo>
                      <a:pt x="129730" y="0"/>
                    </a:lnTo>
                    <a:lnTo>
                      <a:pt x="149849" y="0"/>
                    </a:lnTo>
                    <a:lnTo>
                      <a:pt x="149849" y="156877"/>
                    </a:lnTo>
                    <a:lnTo>
                      <a:pt x="129730" y="156877"/>
                    </a:lnTo>
                    <a:lnTo>
                      <a:pt x="129730" y="63722"/>
                    </a:lnTo>
                    <a:lnTo>
                      <a:pt x="130584" y="37433"/>
                    </a:lnTo>
                    <a:lnTo>
                      <a:pt x="129730" y="37433"/>
                    </a:lnTo>
                    <a:lnTo>
                      <a:pt x="80856" y="123539"/>
                    </a:lnTo>
                    <a:lnTo>
                      <a:pt x="69088" y="123539"/>
                    </a:lnTo>
                    <a:lnTo>
                      <a:pt x="20214" y="37433"/>
                    </a:lnTo>
                    <a:lnTo>
                      <a:pt x="19360" y="37433"/>
                    </a:lnTo>
                    <a:lnTo>
                      <a:pt x="20214" y="63722"/>
                    </a:lnTo>
                    <a:lnTo>
                      <a:pt x="20214" y="1568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88"/>
              <p:cNvSpPr/>
              <p:nvPr/>
            </p:nvSpPr>
            <p:spPr>
              <a:xfrm>
                <a:off x="6425515" y="4634759"/>
                <a:ext cx="28470" cy="158686"/>
              </a:xfrm>
              <a:custGeom>
                <a:avLst/>
                <a:gdLst/>
                <a:ahLst/>
                <a:cxnLst/>
                <a:rect l="l" t="t" r="r" b="b"/>
                <a:pathLst>
                  <a:path w="28470" h="158686" extrusionOk="0">
                    <a:moveTo>
                      <a:pt x="28470" y="14287"/>
                    </a:moveTo>
                    <a:cubicBezTo>
                      <a:pt x="28470" y="18193"/>
                      <a:pt x="27047" y="21622"/>
                      <a:pt x="24295" y="24384"/>
                    </a:cubicBezTo>
                    <a:cubicBezTo>
                      <a:pt x="21543" y="27146"/>
                      <a:pt x="18221" y="28575"/>
                      <a:pt x="14235" y="28575"/>
                    </a:cubicBezTo>
                    <a:cubicBezTo>
                      <a:pt x="10249" y="28575"/>
                      <a:pt x="6928" y="27146"/>
                      <a:pt x="4176" y="24384"/>
                    </a:cubicBezTo>
                    <a:cubicBezTo>
                      <a:pt x="1424" y="21622"/>
                      <a:pt x="0" y="18288"/>
                      <a:pt x="0" y="14287"/>
                    </a:cubicBezTo>
                    <a:cubicBezTo>
                      <a:pt x="0" y="10287"/>
                      <a:pt x="1424" y="6953"/>
                      <a:pt x="4176" y="4191"/>
                    </a:cubicBezTo>
                    <a:cubicBezTo>
                      <a:pt x="6928" y="1429"/>
                      <a:pt x="10249" y="0"/>
                      <a:pt x="14235" y="0"/>
                    </a:cubicBezTo>
                    <a:cubicBezTo>
                      <a:pt x="18221" y="0"/>
                      <a:pt x="21543" y="1429"/>
                      <a:pt x="24295" y="4191"/>
                    </a:cubicBezTo>
                    <a:cubicBezTo>
                      <a:pt x="27047" y="6953"/>
                      <a:pt x="28470" y="10287"/>
                      <a:pt x="28470" y="14287"/>
                    </a:cubicBezTo>
                    <a:close/>
                    <a:moveTo>
                      <a:pt x="24390" y="51340"/>
                    </a:moveTo>
                    <a:lnTo>
                      <a:pt x="24390" y="158687"/>
                    </a:lnTo>
                    <a:lnTo>
                      <a:pt x="4271" y="158687"/>
                    </a:lnTo>
                    <a:lnTo>
                      <a:pt x="4271" y="51340"/>
                    </a:lnTo>
                    <a:lnTo>
                      <a:pt x="24390" y="513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88"/>
              <p:cNvSpPr/>
              <p:nvPr/>
            </p:nvSpPr>
            <p:spPr>
              <a:xfrm>
                <a:off x="6473630" y="4682574"/>
                <a:ext cx="94806" cy="110775"/>
              </a:xfrm>
              <a:custGeom>
                <a:avLst/>
                <a:gdLst/>
                <a:ahLst/>
                <a:cxnLst/>
                <a:rect l="l" t="t" r="r" b="b"/>
                <a:pathLst>
                  <a:path w="94806" h="110775" extrusionOk="0">
                    <a:moveTo>
                      <a:pt x="95" y="3524"/>
                    </a:moveTo>
                    <a:lnTo>
                      <a:pt x="19265" y="3524"/>
                    </a:lnTo>
                    <a:lnTo>
                      <a:pt x="19265" y="18383"/>
                    </a:lnTo>
                    <a:lnTo>
                      <a:pt x="20119" y="18383"/>
                    </a:lnTo>
                    <a:cubicBezTo>
                      <a:pt x="23156" y="13145"/>
                      <a:pt x="27901" y="8763"/>
                      <a:pt x="34164" y="5239"/>
                    </a:cubicBezTo>
                    <a:cubicBezTo>
                      <a:pt x="40428" y="1715"/>
                      <a:pt x="47071" y="0"/>
                      <a:pt x="53904" y="0"/>
                    </a:cubicBezTo>
                    <a:cubicBezTo>
                      <a:pt x="67000" y="0"/>
                      <a:pt x="77060" y="3715"/>
                      <a:pt x="84177" y="11240"/>
                    </a:cubicBezTo>
                    <a:cubicBezTo>
                      <a:pt x="91200" y="18764"/>
                      <a:pt x="94806" y="29432"/>
                      <a:pt x="94806" y="43339"/>
                    </a:cubicBezTo>
                    <a:lnTo>
                      <a:pt x="94806" y="110776"/>
                    </a:lnTo>
                    <a:lnTo>
                      <a:pt x="74687" y="110776"/>
                    </a:lnTo>
                    <a:lnTo>
                      <a:pt x="74687" y="44577"/>
                    </a:lnTo>
                    <a:cubicBezTo>
                      <a:pt x="74213" y="27051"/>
                      <a:pt x="65482" y="18288"/>
                      <a:pt x="48305" y="18288"/>
                    </a:cubicBezTo>
                    <a:cubicBezTo>
                      <a:pt x="40333" y="18288"/>
                      <a:pt x="33595" y="21527"/>
                      <a:pt x="28186" y="28004"/>
                    </a:cubicBezTo>
                    <a:cubicBezTo>
                      <a:pt x="22776" y="34481"/>
                      <a:pt x="20119" y="42291"/>
                      <a:pt x="20119" y="51340"/>
                    </a:cubicBezTo>
                    <a:lnTo>
                      <a:pt x="20119" y="110681"/>
                    </a:lnTo>
                    <a:lnTo>
                      <a:pt x="0" y="110681"/>
                    </a:lnTo>
                    <a:lnTo>
                      <a:pt x="0" y="352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88"/>
              <p:cNvSpPr/>
              <p:nvPr/>
            </p:nvSpPr>
            <p:spPr>
              <a:xfrm>
                <a:off x="6584759" y="4636568"/>
                <a:ext cx="107428" cy="160305"/>
              </a:xfrm>
              <a:custGeom>
                <a:avLst/>
                <a:gdLst/>
                <a:ahLst/>
                <a:cxnLst/>
                <a:rect l="l" t="t" r="r" b="b"/>
                <a:pathLst>
                  <a:path w="107428" h="160305" extrusionOk="0">
                    <a:moveTo>
                      <a:pt x="50772" y="160306"/>
                    </a:moveTo>
                    <a:cubicBezTo>
                      <a:pt x="36822" y="160306"/>
                      <a:pt x="24769" y="154781"/>
                      <a:pt x="14805" y="143637"/>
                    </a:cubicBezTo>
                    <a:cubicBezTo>
                      <a:pt x="4935" y="132398"/>
                      <a:pt x="0" y="118872"/>
                      <a:pt x="0" y="103156"/>
                    </a:cubicBezTo>
                    <a:cubicBezTo>
                      <a:pt x="0" y="87440"/>
                      <a:pt x="4935" y="73914"/>
                      <a:pt x="14805" y="62675"/>
                    </a:cubicBezTo>
                    <a:cubicBezTo>
                      <a:pt x="24864" y="51530"/>
                      <a:pt x="36822" y="46006"/>
                      <a:pt x="50772" y="46006"/>
                    </a:cubicBezTo>
                    <a:cubicBezTo>
                      <a:pt x="58649" y="46006"/>
                      <a:pt x="65767" y="47720"/>
                      <a:pt x="72315" y="51054"/>
                    </a:cubicBezTo>
                    <a:cubicBezTo>
                      <a:pt x="78768" y="54388"/>
                      <a:pt x="83798" y="58865"/>
                      <a:pt x="87309" y="64389"/>
                    </a:cubicBezTo>
                    <a:lnTo>
                      <a:pt x="88163" y="64389"/>
                    </a:lnTo>
                    <a:lnTo>
                      <a:pt x="87309" y="49530"/>
                    </a:lnTo>
                    <a:lnTo>
                      <a:pt x="87309" y="0"/>
                    </a:lnTo>
                    <a:lnTo>
                      <a:pt x="107428" y="0"/>
                    </a:lnTo>
                    <a:lnTo>
                      <a:pt x="107428" y="156877"/>
                    </a:lnTo>
                    <a:lnTo>
                      <a:pt x="88258" y="156877"/>
                    </a:lnTo>
                    <a:lnTo>
                      <a:pt x="88258" y="142018"/>
                    </a:lnTo>
                    <a:lnTo>
                      <a:pt x="87404" y="142018"/>
                    </a:lnTo>
                    <a:cubicBezTo>
                      <a:pt x="83893" y="147542"/>
                      <a:pt x="78958" y="152019"/>
                      <a:pt x="72410" y="155353"/>
                    </a:cubicBezTo>
                    <a:cubicBezTo>
                      <a:pt x="65861" y="158687"/>
                      <a:pt x="58649" y="160306"/>
                      <a:pt x="50772" y="160306"/>
                    </a:cubicBezTo>
                    <a:close/>
                    <a:moveTo>
                      <a:pt x="54094" y="141923"/>
                    </a:moveTo>
                    <a:cubicBezTo>
                      <a:pt x="63963" y="141923"/>
                      <a:pt x="72030" y="138303"/>
                      <a:pt x="78293" y="131159"/>
                    </a:cubicBezTo>
                    <a:cubicBezTo>
                      <a:pt x="84842" y="124016"/>
                      <a:pt x="88163" y="114681"/>
                      <a:pt x="88163" y="103156"/>
                    </a:cubicBezTo>
                    <a:cubicBezTo>
                      <a:pt x="88163" y="91916"/>
                      <a:pt x="84842" y="82677"/>
                      <a:pt x="78293" y="75343"/>
                    </a:cubicBezTo>
                    <a:cubicBezTo>
                      <a:pt x="71935" y="68009"/>
                      <a:pt x="63774" y="64389"/>
                      <a:pt x="54094" y="64389"/>
                    </a:cubicBezTo>
                    <a:cubicBezTo>
                      <a:pt x="44509" y="64389"/>
                      <a:pt x="36442" y="68009"/>
                      <a:pt x="29894" y="75343"/>
                    </a:cubicBezTo>
                    <a:cubicBezTo>
                      <a:pt x="23346" y="82677"/>
                      <a:pt x="20024" y="91916"/>
                      <a:pt x="20024" y="103156"/>
                    </a:cubicBezTo>
                    <a:cubicBezTo>
                      <a:pt x="20024" y="114586"/>
                      <a:pt x="23346" y="123825"/>
                      <a:pt x="29894" y="130969"/>
                    </a:cubicBezTo>
                    <a:cubicBezTo>
                      <a:pt x="36347" y="138303"/>
                      <a:pt x="44414" y="141923"/>
                      <a:pt x="54094" y="14192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6" name="Google Shape;816;p88"/>
            <p:cNvGrpSpPr/>
            <p:nvPr/>
          </p:nvGrpSpPr>
          <p:grpSpPr>
            <a:xfrm>
              <a:off x="4965272" y="4619519"/>
              <a:ext cx="711757" cy="228504"/>
              <a:chOff x="4965272" y="4619519"/>
              <a:chExt cx="711757" cy="228504"/>
            </a:xfrm>
          </p:grpSpPr>
          <p:sp>
            <p:nvSpPr>
              <p:cNvPr id="817" name="Google Shape;817;p88"/>
              <p:cNvSpPr/>
              <p:nvPr/>
            </p:nvSpPr>
            <p:spPr>
              <a:xfrm>
                <a:off x="4965272" y="4619519"/>
                <a:ext cx="173004" cy="177355"/>
              </a:xfrm>
              <a:custGeom>
                <a:avLst/>
                <a:gdLst/>
                <a:ahLst/>
                <a:cxnLst/>
                <a:rect l="l" t="t" r="r" b="b"/>
                <a:pathLst>
                  <a:path w="173004" h="177355" extrusionOk="0">
                    <a:moveTo>
                      <a:pt x="90061" y="177356"/>
                    </a:moveTo>
                    <a:cubicBezTo>
                      <a:pt x="41092" y="177356"/>
                      <a:pt x="0" y="137541"/>
                      <a:pt x="0" y="88678"/>
                    </a:cubicBezTo>
                    <a:cubicBezTo>
                      <a:pt x="0" y="39815"/>
                      <a:pt x="41092" y="0"/>
                      <a:pt x="90061" y="0"/>
                    </a:cubicBezTo>
                    <a:cubicBezTo>
                      <a:pt x="117108" y="0"/>
                      <a:pt x="136373" y="10573"/>
                      <a:pt x="150893" y="24479"/>
                    </a:cubicBezTo>
                    <a:lnTo>
                      <a:pt x="133811" y="41529"/>
                    </a:lnTo>
                    <a:cubicBezTo>
                      <a:pt x="123371" y="31814"/>
                      <a:pt x="109326" y="24194"/>
                      <a:pt x="90061" y="24194"/>
                    </a:cubicBezTo>
                    <a:cubicBezTo>
                      <a:pt x="54378" y="24194"/>
                      <a:pt x="26383" y="52959"/>
                      <a:pt x="26383" y="88678"/>
                    </a:cubicBezTo>
                    <a:cubicBezTo>
                      <a:pt x="26383" y="124397"/>
                      <a:pt x="54283" y="153162"/>
                      <a:pt x="90061" y="153162"/>
                    </a:cubicBezTo>
                    <a:cubicBezTo>
                      <a:pt x="113217" y="153162"/>
                      <a:pt x="126408" y="143828"/>
                      <a:pt x="134854" y="135446"/>
                    </a:cubicBezTo>
                    <a:cubicBezTo>
                      <a:pt x="141782" y="128492"/>
                      <a:pt x="146338" y="118586"/>
                      <a:pt x="148046" y="104966"/>
                    </a:cubicBezTo>
                    <a:lnTo>
                      <a:pt x="90061" y="104966"/>
                    </a:lnTo>
                    <a:lnTo>
                      <a:pt x="90061" y="80677"/>
                    </a:lnTo>
                    <a:lnTo>
                      <a:pt x="171676" y="80677"/>
                    </a:lnTo>
                    <a:cubicBezTo>
                      <a:pt x="172530" y="84963"/>
                      <a:pt x="173005" y="90202"/>
                      <a:pt x="173005" y="95822"/>
                    </a:cubicBezTo>
                    <a:cubicBezTo>
                      <a:pt x="173005" y="114014"/>
                      <a:pt x="167975" y="136493"/>
                      <a:pt x="152032" y="152495"/>
                    </a:cubicBezTo>
                    <a:cubicBezTo>
                      <a:pt x="136373" y="168688"/>
                      <a:pt x="116444" y="177356"/>
                      <a:pt x="90061" y="1773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88"/>
              <p:cNvSpPr/>
              <p:nvPr/>
            </p:nvSpPr>
            <p:spPr>
              <a:xfrm>
                <a:off x="5151847" y="4682669"/>
                <a:ext cx="112552" cy="114109"/>
              </a:xfrm>
              <a:custGeom>
                <a:avLst/>
                <a:gdLst/>
                <a:ahLst/>
                <a:cxnLst/>
                <a:rect l="l" t="t" r="r" b="b"/>
                <a:pathLst>
                  <a:path w="112552" h="114109" extrusionOk="0">
                    <a:moveTo>
                      <a:pt x="112553" y="57055"/>
                    </a:moveTo>
                    <a:cubicBezTo>
                      <a:pt x="112553" y="89916"/>
                      <a:pt x="87214" y="114110"/>
                      <a:pt x="56276" y="114110"/>
                    </a:cubicBezTo>
                    <a:cubicBezTo>
                      <a:pt x="25339" y="114110"/>
                      <a:pt x="0" y="89916"/>
                      <a:pt x="0" y="57055"/>
                    </a:cubicBezTo>
                    <a:cubicBezTo>
                      <a:pt x="0" y="24003"/>
                      <a:pt x="25339"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631"/>
                      <a:pt x="87878" y="77438"/>
                      <a:pt x="87878" y="570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88"/>
              <p:cNvSpPr/>
              <p:nvPr/>
            </p:nvSpPr>
            <p:spPr>
              <a:xfrm>
                <a:off x="5278160" y="4682669"/>
                <a:ext cx="112552" cy="114109"/>
              </a:xfrm>
              <a:custGeom>
                <a:avLst/>
                <a:gdLst/>
                <a:ahLst/>
                <a:cxnLst/>
                <a:rect l="l" t="t" r="r" b="b"/>
                <a:pathLst>
                  <a:path w="112552" h="114109" extrusionOk="0">
                    <a:moveTo>
                      <a:pt x="112553" y="57055"/>
                    </a:moveTo>
                    <a:cubicBezTo>
                      <a:pt x="112553" y="89916"/>
                      <a:pt x="87309" y="114110"/>
                      <a:pt x="56276" y="114110"/>
                    </a:cubicBezTo>
                    <a:cubicBezTo>
                      <a:pt x="25244" y="114110"/>
                      <a:pt x="0" y="89916"/>
                      <a:pt x="0" y="57055"/>
                    </a:cubicBezTo>
                    <a:cubicBezTo>
                      <a:pt x="0" y="24003"/>
                      <a:pt x="25244" y="0"/>
                      <a:pt x="56276" y="0"/>
                    </a:cubicBezTo>
                    <a:cubicBezTo>
                      <a:pt x="87214" y="0"/>
                      <a:pt x="112553" y="24003"/>
                      <a:pt x="112553" y="57055"/>
                    </a:cubicBezTo>
                    <a:close/>
                    <a:moveTo>
                      <a:pt x="87878" y="57055"/>
                    </a:moveTo>
                    <a:cubicBezTo>
                      <a:pt x="87878" y="36481"/>
                      <a:pt x="73169" y="22479"/>
                      <a:pt x="56181" y="22479"/>
                    </a:cubicBezTo>
                    <a:cubicBezTo>
                      <a:pt x="39194" y="22479"/>
                      <a:pt x="24484" y="36576"/>
                      <a:pt x="24484" y="57055"/>
                    </a:cubicBezTo>
                    <a:cubicBezTo>
                      <a:pt x="24484" y="77343"/>
                      <a:pt x="39194" y="91631"/>
                      <a:pt x="56181" y="91631"/>
                    </a:cubicBezTo>
                    <a:cubicBezTo>
                      <a:pt x="73169" y="91726"/>
                      <a:pt x="87878" y="77438"/>
                      <a:pt x="87878" y="570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88"/>
              <p:cNvSpPr/>
              <p:nvPr/>
            </p:nvSpPr>
            <p:spPr>
              <a:xfrm>
                <a:off x="5404284" y="4682574"/>
                <a:ext cx="109515" cy="165449"/>
              </a:xfrm>
              <a:custGeom>
                <a:avLst/>
                <a:gdLst/>
                <a:ahLst/>
                <a:cxnLst/>
                <a:rect l="l" t="t" r="r" b="b"/>
                <a:pathLst>
                  <a:path w="109515" h="165449" extrusionOk="0">
                    <a:moveTo>
                      <a:pt x="109516" y="3524"/>
                    </a:moveTo>
                    <a:lnTo>
                      <a:pt x="109516" y="106013"/>
                    </a:lnTo>
                    <a:cubicBezTo>
                      <a:pt x="109516" y="148209"/>
                      <a:pt x="84652" y="165449"/>
                      <a:pt x="55232" y="165449"/>
                    </a:cubicBezTo>
                    <a:cubicBezTo>
                      <a:pt x="27521" y="165449"/>
                      <a:pt x="10819" y="146876"/>
                      <a:pt x="4555" y="131731"/>
                    </a:cubicBezTo>
                    <a:lnTo>
                      <a:pt x="26383" y="122682"/>
                    </a:lnTo>
                    <a:cubicBezTo>
                      <a:pt x="30273" y="132017"/>
                      <a:pt x="39764" y="142970"/>
                      <a:pt x="55138" y="142970"/>
                    </a:cubicBezTo>
                    <a:cubicBezTo>
                      <a:pt x="73928" y="142970"/>
                      <a:pt x="85696" y="131255"/>
                      <a:pt x="85696" y="109442"/>
                    </a:cubicBezTo>
                    <a:lnTo>
                      <a:pt x="85696" y="101251"/>
                    </a:lnTo>
                    <a:lnTo>
                      <a:pt x="84842" y="101251"/>
                    </a:lnTo>
                    <a:cubicBezTo>
                      <a:pt x="79242" y="108204"/>
                      <a:pt x="68424" y="114205"/>
                      <a:pt x="54758" y="114205"/>
                    </a:cubicBezTo>
                    <a:cubicBezTo>
                      <a:pt x="26193" y="114205"/>
                      <a:pt x="0" y="89345"/>
                      <a:pt x="0" y="57341"/>
                    </a:cubicBezTo>
                    <a:cubicBezTo>
                      <a:pt x="0" y="25146"/>
                      <a:pt x="26193" y="0"/>
                      <a:pt x="54758" y="0"/>
                    </a:cubicBezTo>
                    <a:cubicBezTo>
                      <a:pt x="68424" y="0"/>
                      <a:pt x="79242" y="6096"/>
                      <a:pt x="84842" y="12764"/>
                    </a:cubicBezTo>
                    <a:lnTo>
                      <a:pt x="85696" y="12764"/>
                    </a:lnTo>
                    <a:lnTo>
                      <a:pt x="85696" y="3524"/>
                    </a:lnTo>
                    <a:lnTo>
                      <a:pt x="109516" y="3524"/>
                    </a:lnTo>
                    <a:close/>
                    <a:moveTo>
                      <a:pt x="87404" y="57436"/>
                    </a:moveTo>
                    <a:cubicBezTo>
                      <a:pt x="87404" y="37338"/>
                      <a:pt x="74023" y="22574"/>
                      <a:pt x="56846" y="22574"/>
                    </a:cubicBezTo>
                    <a:cubicBezTo>
                      <a:pt x="39574" y="22574"/>
                      <a:pt x="25054" y="37243"/>
                      <a:pt x="25054" y="57436"/>
                    </a:cubicBezTo>
                    <a:cubicBezTo>
                      <a:pt x="25054" y="77343"/>
                      <a:pt x="39574" y="91821"/>
                      <a:pt x="56846" y="91821"/>
                    </a:cubicBezTo>
                    <a:cubicBezTo>
                      <a:pt x="74023" y="91821"/>
                      <a:pt x="87404" y="77343"/>
                      <a:pt x="87404" y="5743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88"/>
              <p:cNvSpPr/>
              <p:nvPr/>
            </p:nvSpPr>
            <p:spPr>
              <a:xfrm>
                <a:off x="5532590" y="4625614"/>
                <a:ext cx="25148" cy="167830"/>
              </a:xfrm>
              <a:custGeom>
                <a:avLst/>
                <a:gdLst/>
                <a:ahLst/>
                <a:cxnLst/>
                <a:rect l="l" t="t" r="r" b="b"/>
                <a:pathLst>
                  <a:path w="25148" h="167830" extrusionOk="0">
                    <a:moveTo>
                      <a:pt x="25149" y="0"/>
                    </a:moveTo>
                    <a:lnTo>
                      <a:pt x="25149" y="167831"/>
                    </a:lnTo>
                    <a:lnTo>
                      <a:pt x="0" y="167831"/>
                    </a:lnTo>
                    <a:lnTo>
                      <a:pt x="0" y="0"/>
                    </a:lnTo>
                    <a:lnTo>
                      <a:pt x="25149"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88"/>
              <p:cNvSpPr/>
              <p:nvPr/>
            </p:nvSpPr>
            <p:spPr>
              <a:xfrm>
                <a:off x="5572354" y="4682764"/>
                <a:ext cx="104675" cy="114109"/>
              </a:xfrm>
              <a:custGeom>
                <a:avLst/>
                <a:gdLst/>
                <a:ahLst/>
                <a:cxnLst/>
                <a:rect l="l" t="t" r="r" b="b"/>
                <a:pathLst>
                  <a:path w="104675" h="114109" extrusionOk="0">
                    <a:moveTo>
                      <a:pt x="84082" y="75819"/>
                    </a:moveTo>
                    <a:lnTo>
                      <a:pt x="103537" y="88773"/>
                    </a:lnTo>
                    <a:cubicBezTo>
                      <a:pt x="97274" y="98108"/>
                      <a:pt x="82089" y="114110"/>
                      <a:pt x="55897" y="114110"/>
                    </a:cubicBezTo>
                    <a:cubicBezTo>
                      <a:pt x="23441" y="114110"/>
                      <a:pt x="0" y="89059"/>
                      <a:pt x="0" y="57055"/>
                    </a:cubicBezTo>
                    <a:cubicBezTo>
                      <a:pt x="0" y="23146"/>
                      <a:pt x="23630" y="0"/>
                      <a:pt x="53145" y="0"/>
                    </a:cubicBezTo>
                    <a:cubicBezTo>
                      <a:pt x="82754" y="0"/>
                      <a:pt x="97274" y="23527"/>
                      <a:pt x="102019" y="36290"/>
                    </a:cubicBezTo>
                    <a:lnTo>
                      <a:pt x="104676" y="42767"/>
                    </a:lnTo>
                    <a:lnTo>
                      <a:pt x="28280" y="74390"/>
                    </a:lnTo>
                    <a:cubicBezTo>
                      <a:pt x="34164" y="85820"/>
                      <a:pt x="43180" y="91726"/>
                      <a:pt x="55992" y="91726"/>
                    </a:cubicBezTo>
                    <a:cubicBezTo>
                      <a:pt x="68708" y="91631"/>
                      <a:pt x="77629" y="85344"/>
                      <a:pt x="84082" y="75819"/>
                    </a:cubicBezTo>
                    <a:close/>
                    <a:moveTo>
                      <a:pt x="24200" y="55245"/>
                    </a:moveTo>
                    <a:lnTo>
                      <a:pt x="75257" y="34100"/>
                    </a:lnTo>
                    <a:cubicBezTo>
                      <a:pt x="72410" y="26956"/>
                      <a:pt x="63963" y="22003"/>
                      <a:pt x="53999" y="22003"/>
                    </a:cubicBezTo>
                    <a:cubicBezTo>
                      <a:pt x="41282" y="22003"/>
                      <a:pt x="23535" y="33242"/>
                      <a:pt x="24200" y="552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zz Colors">
  <p:cSld name="BLANK_1_2_1_1_1_1_1_1_1_1_1_1_1_1_1_1_2_1_1_1">
    <p:spTree>
      <p:nvGrpSpPr>
        <p:cNvPr id="1" name="Shape 823"/>
        <p:cNvGrpSpPr/>
        <p:nvPr/>
      </p:nvGrpSpPr>
      <p:grpSpPr>
        <a:xfrm>
          <a:off x="0" y="0"/>
          <a:ext cx="0" cy="0"/>
          <a:chOff x="0" y="0"/>
          <a:chExt cx="0" cy="0"/>
        </a:xfrm>
      </p:grpSpPr>
      <p:sp>
        <p:nvSpPr>
          <p:cNvPr id="824" name="Google Shape;824;p89"/>
          <p:cNvSpPr/>
          <p:nvPr/>
        </p:nvSpPr>
        <p:spPr>
          <a:xfrm>
            <a:off x="457200" y="457200"/>
            <a:ext cx="1645800" cy="423000"/>
          </a:xfrm>
          <a:prstGeom prst="rect">
            <a:avLst/>
          </a:prstGeom>
          <a:solidFill>
            <a:srgbClr val="174EA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900</a:t>
            </a:r>
            <a:endParaRPr sz="800">
              <a:solidFill>
                <a:schemeClr val="lt1"/>
              </a:solidFill>
              <a:latin typeface="Google Sans Mono"/>
              <a:ea typeface="Google Sans Mono"/>
              <a:cs typeface="Google Sans Mono"/>
              <a:sym typeface="Google Sans Mono"/>
            </a:endParaRPr>
          </a:p>
        </p:txBody>
      </p:sp>
      <p:sp>
        <p:nvSpPr>
          <p:cNvPr id="825" name="Google Shape;825;p89"/>
          <p:cNvSpPr/>
          <p:nvPr/>
        </p:nvSpPr>
        <p:spPr>
          <a:xfrm>
            <a:off x="457200" y="880286"/>
            <a:ext cx="1645800" cy="423000"/>
          </a:xfrm>
          <a:prstGeom prst="rect">
            <a:avLst/>
          </a:prstGeom>
          <a:solidFill>
            <a:srgbClr val="185AB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800</a:t>
            </a:r>
            <a:endParaRPr sz="800">
              <a:solidFill>
                <a:schemeClr val="lt1"/>
              </a:solidFill>
              <a:latin typeface="Google Sans Mono"/>
              <a:ea typeface="Google Sans Mono"/>
              <a:cs typeface="Google Sans Mono"/>
              <a:sym typeface="Google Sans Mono"/>
            </a:endParaRPr>
          </a:p>
        </p:txBody>
      </p:sp>
      <p:sp>
        <p:nvSpPr>
          <p:cNvPr id="826" name="Google Shape;826;p89"/>
          <p:cNvSpPr/>
          <p:nvPr/>
        </p:nvSpPr>
        <p:spPr>
          <a:xfrm>
            <a:off x="457200" y="1303372"/>
            <a:ext cx="1645800" cy="423000"/>
          </a:xfrm>
          <a:prstGeom prst="rect">
            <a:avLst/>
          </a:prstGeom>
          <a:solidFill>
            <a:srgbClr val="1967D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700</a:t>
            </a:r>
            <a:endParaRPr sz="800">
              <a:solidFill>
                <a:schemeClr val="lt1"/>
              </a:solidFill>
              <a:latin typeface="Google Sans Mono"/>
              <a:ea typeface="Google Sans Mono"/>
              <a:cs typeface="Google Sans Mono"/>
              <a:sym typeface="Google Sans Mono"/>
            </a:endParaRPr>
          </a:p>
        </p:txBody>
      </p:sp>
      <p:sp>
        <p:nvSpPr>
          <p:cNvPr id="827" name="Google Shape;827;p89"/>
          <p:cNvSpPr/>
          <p:nvPr/>
        </p:nvSpPr>
        <p:spPr>
          <a:xfrm>
            <a:off x="457200" y="1726458"/>
            <a:ext cx="1645800" cy="423000"/>
          </a:xfrm>
          <a:prstGeom prst="rect">
            <a:avLst/>
          </a:prstGeom>
          <a:solidFill>
            <a:srgbClr val="1A73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600</a:t>
            </a:r>
            <a:endParaRPr sz="800">
              <a:solidFill>
                <a:schemeClr val="lt1"/>
              </a:solidFill>
              <a:latin typeface="Google Sans Mono"/>
              <a:ea typeface="Google Sans Mono"/>
              <a:cs typeface="Google Sans Mono"/>
              <a:sym typeface="Google Sans Mono"/>
            </a:endParaRPr>
          </a:p>
        </p:txBody>
      </p:sp>
      <p:sp>
        <p:nvSpPr>
          <p:cNvPr id="828" name="Google Shape;828;p89"/>
          <p:cNvSpPr/>
          <p:nvPr/>
        </p:nvSpPr>
        <p:spPr>
          <a:xfrm>
            <a:off x="457200" y="2149544"/>
            <a:ext cx="1645800" cy="423000"/>
          </a:xfrm>
          <a:prstGeom prst="rect">
            <a:avLst/>
          </a:pr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500</a:t>
            </a:r>
            <a:endParaRPr sz="800">
              <a:solidFill>
                <a:schemeClr val="lt1"/>
              </a:solidFill>
              <a:latin typeface="Google Sans Mono"/>
              <a:ea typeface="Google Sans Mono"/>
              <a:cs typeface="Google Sans Mono"/>
              <a:sym typeface="Google Sans Mono"/>
            </a:endParaRPr>
          </a:p>
        </p:txBody>
      </p:sp>
      <p:sp>
        <p:nvSpPr>
          <p:cNvPr id="829" name="Google Shape;829;p89"/>
          <p:cNvSpPr/>
          <p:nvPr/>
        </p:nvSpPr>
        <p:spPr>
          <a:xfrm>
            <a:off x="457200" y="2572630"/>
            <a:ext cx="1645800" cy="423000"/>
          </a:xfrm>
          <a:prstGeom prst="rect">
            <a:avLst/>
          </a:prstGeom>
          <a:solidFill>
            <a:srgbClr val="669DF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400</a:t>
            </a:r>
            <a:endParaRPr sz="800">
              <a:solidFill>
                <a:schemeClr val="dk1"/>
              </a:solidFill>
              <a:latin typeface="Google Sans Mono"/>
              <a:ea typeface="Google Sans Mono"/>
              <a:cs typeface="Google Sans Mono"/>
              <a:sym typeface="Google Sans Mono"/>
            </a:endParaRPr>
          </a:p>
        </p:txBody>
      </p:sp>
      <p:sp>
        <p:nvSpPr>
          <p:cNvPr id="830" name="Google Shape;830;p89"/>
          <p:cNvSpPr/>
          <p:nvPr/>
        </p:nvSpPr>
        <p:spPr>
          <a:xfrm>
            <a:off x="457200" y="2995716"/>
            <a:ext cx="1645800" cy="423000"/>
          </a:xfrm>
          <a:prstGeom prst="rect">
            <a:avLst/>
          </a:prstGeom>
          <a:solidFill>
            <a:srgbClr val="8AB4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300</a:t>
            </a:r>
            <a:endParaRPr sz="800">
              <a:solidFill>
                <a:schemeClr val="dk1"/>
              </a:solidFill>
              <a:latin typeface="Google Sans Mono"/>
              <a:ea typeface="Google Sans Mono"/>
              <a:cs typeface="Google Sans Mono"/>
              <a:sym typeface="Google Sans Mono"/>
            </a:endParaRPr>
          </a:p>
        </p:txBody>
      </p:sp>
      <p:sp>
        <p:nvSpPr>
          <p:cNvPr id="831" name="Google Shape;831;p89"/>
          <p:cNvSpPr/>
          <p:nvPr/>
        </p:nvSpPr>
        <p:spPr>
          <a:xfrm>
            <a:off x="457200" y="3418802"/>
            <a:ext cx="1645800" cy="423000"/>
          </a:xfrm>
          <a:prstGeom prst="rect">
            <a:avLst/>
          </a:prstGeom>
          <a:solidFill>
            <a:srgbClr val="AECBF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200</a:t>
            </a:r>
            <a:endParaRPr sz="800">
              <a:solidFill>
                <a:schemeClr val="dk1"/>
              </a:solidFill>
              <a:latin typeface="Google Sans Mono"/>
              <a:ea typeface="Google Sans Mono"/>
              <a:cs typeface="Google Sans Mono"/>
              <a:sym typeface="Google Sans Mono"/>
            </a:endParaRPr>
          </a:p>
        </p:txBody>
      </p:sp>
      <p:sp>
        <p:nvSpPr>
          <p:cNvPr id="832" name="Google Shape;832;p89"/>
          <p:cNvSpPr/>
          <p:nvPr/>
        </p:nvSpPr>
        <p:spPr>
          <a:xfrm>
            <a:off x="457200" y="3841888"/>
            <a:ext cx="1645800" cy="423000"/>
          </a:xfrm>
          <a:prstGeom prst="rect">
            <a:avLst/>
          </a:prstGeom>
          <a:solidFill>
            <a:srgbClr val="D2E3F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100</a:t>
            </a:r>
            <a:endParaRPr sz="800">
              <a:solidFill>
                <a:schemeClr val="dk1"/>
              </a:solidFill>
              <a:latin typeface="Google Sans Mono"/>
              <a:ea typeface="Google Sans Mono"/>
              <a:cs typeface="Google Sans Mono"/>
              <a:sym typeface="Google Sans Mono"/>
            </a:endParaRPr>
          </a:p>
        </p:txBody>
      </p:sp>
      <p:sp>
        <p:nvSpPr>
          <p:cNvPr id="833" name="Google Shape;833;p89"/>
          <p:cNvSpPr/>
          <p:nvPr/>
        </p:nvSpPr>
        <p:spPr>
          <a:xfrm>
            <a:off x="457200" y="4264974"/>
            <a:ext cx="1645800" cy="423000"/>
          </a:xfrm>
          <a:prstGeom prst="rect">
            <a:avLst/>
          </a:prstGeom>
          <a:solidFill>
            <a:srgbClr val="E8F0F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50</a:t>
            </a:r>
            <a:endParaRPr sz="800">
              <a:solidFill>
                <a:schemeClr val="dk1"/>
              </a:solidFill>
              <a:latin typeface="Google Sans Mono"/>
              <a:ea typeface="Google Sans Mono"/>
              <a:cs typeface="Google Sans Mono"/>
              <a:sym typeface="Google Sans Mono"/>
            </a:endParaRPr>
          </a:p>
        </p:txBody>
      </p:sp>
      <p:sp>
        <p:nvSpPr>
          <p:cNvPr id="834" name="Google Shape;834;p89"/>
          <p:cNvSpPr/>
          <p:nvPr/>
        </p:nvSpPr>
        <p:spPr>
          <a:xfrm>
            <a:off x="2103090" y="457200"/>
            <a:ext cx="1645800" cy="423000"/>
          </a:xfrm>
          <a:prstGeom prst="rect">
            <a:avLst/>
          </a:prstGeom>
          <a:solidFill>
            <a:srgbClr val="A50E0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900</a:t>
            </a:r>
            <a:endParaRPr sz="800">
              <a:solidFill>
                <a:schemeClr val="lt1"/>
              </a:solidFill>
              <a:latin typeface="Google Sans Mono"/>
              <a:ea typeface="Google Sans Mono"/>
              <a:cs typeface="Google Sans Mono"/>
              <a:sym typeface="Google Sans Mono"/>
            </a:endParaRPr>
          </a:p>
        </p:txBody>
      </p:sp>
      <p:sp>
        <p:nvSpPr>
          <p:cNvPr id="835" name="Google Shape;835;p89"/>
          <p:cNvSpPr/>
          <p:nvPr/>
        </p:nvSpPr>
        <p:spPr>
          <a:xfrm>
            <a:off x="2103090" y="880286"/>
            <a:ext cx="1645800" cy="423000"/>
          </a:xfrm>
          <a:prstGeom prst="rect">
            <a:avLst/>
          </a:prstGeom>
          <a:solidFill>
            <a:srgbClr val="B3141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800</a:t>
            </a:r>
            <a:endParaRPr sz="800">
              <a:solidFill>
                <a:schemeClr val="lt1"/>
              </a:solidFill>
              <a:latin typeface="Google Sans Mono"/>
              <a:ea typeface="Google Sans Mono"/>
              <a:cs typeface="Google Sans Mono"/>
              <a:sym typeface="Google Sans Mono"/>
            </a:endParaRPr>
          </a:p>
        </p:txBody>
      </p:sp>
      <p:sp>
        <p:nvSpPr>
          <p:cNvPr id="836" name="Google Shape;836;p89"/>
          <p:cNvSpPr/>
          <p:nvPr/>
        </p:nvSpPr>
        <p:spPr>
          <a:xfrm>
            <a:off x="2103090" y="1303372"/>
            <a:ext cx="1645800" cy="423000"/>
          </a:xfrm>
          <a:prstGeom prst="rect">
            <a:avLst/>
          </a:prstGeom>
          <a:solidFill>
            <a:srgbClr val="C5221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700</a:t>
            </a:r>
            <a:endParaRPr sz="800">
              <a:solidFill>
                <a:schemeClr val="lt1"/>
              </a:solidFill>
              <a:latin typeface="Google Sans Mono"/>
              <a:ea typeface="Google Sans Mono"/>
              <a:cs typeface="Google Sans Mono"/>
              <a:sym typeface="Google Sans Mono"/>
            </a:endParaRPr>
          </a:p>
        </p:txBody>
      </p:sp>
      <p:sp>
        <p:nvSpPr>
          <p:cNvPr id="837" name="Google Shape;837;p89"/>
          <p:cNvSpPr/>
          <p:nvPr/>
        </p:nvSpPr>
        <p:spPr>
          <a:xfrm>
            <a:off x="2103090" y="1726458"/>
            <a:ext cx="1645800" cy="423000"/>
          </a:xfrm>
          <a:prstGeom prst="rect">
            <a:avLst/>
          </a:prstGeom>
          <a:solidFill>
            <a:srgbClr val="D9302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600</a:t>
            </a:r>
            <a:endParaRPr sz="800">
              <a:solidFill>
                <a:schemeClr val="lt1"/>
              </a:solidFill>
              <a:latin typeface="Google Sans Mono"/>
              <a:ea typeface="Google Sans Mono"/>
              <a:cs typeface="Google Sans Mono"/>
              <a:sym typeface="Google Sans Mono"/>
            </a:endParaRPr>
          </a:p>
        </p:txBody>
      </p:sp>
      <p:sp>
        <p:nvSpPr>
          <p:cNvPr id="838" name="Google Shape;838;p89"/>
          <p:cNvSpPr/>
          <p:nvPr/>
        </p:nvSpPr>
        <p:spPr>
          <a:xfrm>
            <a:off x="2103090" y="2149544"/>
            <a:ext cx="1645800" cy="423000"/>
          </a:xfrm>
          <a:prstGeom prst="rect">
            <a:avLst/>
          </a:pr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500</a:t>
            </a:r>
            <a:endParaRPr sz="800">
              <a:solidFill>
                <a:schemeClr val="lt1"/>
              </a:solidFill>
              <a:latin typeface="Google Sans Mono"/>
              <a:ea typeface="Google Sans Mono"/>
              <a:cs typeface="Google Sans Mono"/>
              <a:sym typeface="Google Sans Mono"/>
            </a:endParaRPr>
          </a:p>
        </p:txBody>
      </p:sp>
      <p:sp>
        <p:nvSpPr>
          <p:cNvPr id="839" name="Google Shape;839;p89"/>
          <p:cNvSpPr/>
          <p:nvPr/>
        </p:nvSpPr>
        <p:spPr>
          <a:xfrm>
            <a:off x="2103090" y="2572630"/>
            <a:ext cx="1645800" cy="423000"/>
          </a:xfrm>
          <a:prstGeom prst="rect">
            <a:avLst/>
          </a:prstGeom>
          <a:solidFill>
            <a:srgbClr val="EE675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400</a:t>
            </a:r>
            <a:endParaRPr sz="800">
              <a:solidFill>
                <a:schemeClr val="lt1"/>
              </a:solidFill>
              <a:latin typeface="Google Sans Mono"/>
              <a:ea typeface="Google Sans Mono"/>
              <a:cs typeface="Google Sans Mono"/>
              <a:sym typeface="Google Sans Mono"/>
            </a:endParaRPr>
          </a:p>
        </p:txBody>
      </p:sp>
      <p:sp>
        <p:nvSpPr>
          <p:cNvPr id="840" name="Google Shape;840;p89"/>
          <p:cNvSpPr/>
          <p:nvPr/>
        </p:nvSpPr>
        <p:spPr>
          <a:xfrm>
            <a:off x="2103090" y="2995716"/>
            <a:ext cx="1645800" cy="423000"/>
          </a:xfrm>
          <a:prstGeom prst="rect">
            <a:avLst/>
          </a:prstGeom>
          <a:solidFill>
            <a:srgbClr val="F28B8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300</a:t>
            </a:r>
            <a:endParaRPr sz="800">
              <a:solidFill>
                <a:schemeClr val="lt1"/>
              </a:solidFill>
              <a:latin typeface="Google Sans Mono"/>
              <a:ea typeface="Google Sans Mono"/>
              <a:cs typeface="Google Sans Mono"/>
              <a:sym typeface="Google Sans Mono"/>
            </a:endParaRPr>
          </a:p>
        </p:txBody>
      </p:sp>
      <p:sp>
        <p:nvSpPr>
          <p:cNvPr id="841" name="Google Shape;841;p89"/>
          <p:cNvSpPr/>
          <p:nvPr/>
        </p:nvSpPr>
        <p:spPr>
          <a:xfrm>
            <a:off x="2103090" y="3418802"/>
            <a:ext cx="1645800" cy="423000"/>
          </a:xfrm>
          <a:prstGeom prst="rect">
            <a:avLst/>
          </a:prstGeom>
          <a:solidFill>
            <a:srgbClr val="F6AEA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200</a:t>
            </a:r>
            <a:endParaRPr sz="800">
              <a:solidFill>
                <a:schemeClr val="dk1"/>
              </a:solidFill>
              <a:latin typeface="Google Sans Mono"/>
              <a:ea typeface="Google Sans Mono"/>
              <a:cs typeface="Google Sans Mono"/>
              <a:sym typeface="Google Sans Mono"/>
            </a:endParaRPr>
          </a:p>
        </p:txBody>
      </p:sp>
      <p:sp>
        <p:nvSpPr>
          <p:cNvPr id="842" name="Google Shape;842;p89"/>
          <p:cNvSpPr/>
          <p:nvPr/>
        </p:nvSpPr>
        <p:spPr>
          <a:xfrm>
            <a:off x="2103090" y="3841888"/>
            <a:ext cx="1645800" cy="423000"/>
          </a:xfrm>
          <a:prstGeom prst="rect">
            <a:avLst/>
          </a:prstGeom>
          <a:solidFill>
            <a:srgbClr val="FAD2C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100</a:t>
            </a:r>
            <a:endParaRPr sz="800">
              <a:solidFill>
                <a:schemeClr val="dk1"/>
              </a:solidFill>
              <a:latin typeface="Google Sans Mono"/>
              <a:ea typeface="Google Sans Mono"/>
              <a:cs typeface="Google Sans Mono"/>
              <a:sym typeface="Google Sans Mono"/>
            </a:endParaRPr>
          </a:p>
        </p:txBody>
      </p:sp>
      <p:sp>
        <p:nvSpPr>
          <p:cNvPr id="843" name="Google Shape;843;p89"/>
          <p:cNvSpPr/>
          <p:nvPr/>
        </p:nvSpPr>
        <p:spPr>
          <a:xfrm>
            <a:off x="2103090" y="4264974"/>
            <a:ext cx="1645800" cy="423000"/>
          </a:xfrm>
          <a:prstGeom prst="rect">
            <a:avLst/>
          </a:prstGeom>
          <a:solidFill>
            <a:srgbClr val="FCE8E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50</a:t>
            </a:r>
            <a:endParaRPr sz="800">
              <a:solidFill>
                <a:schemeClr val="dk1"/>
              </a:solidFill>
              <a:latin typeface="Google Sans Mono"/>
              <a:ea typeface="Google Sans Mono"/>
              <a:cs typeface="Google Sans Mono"/>
              <a:sym typeface="Google Sans Mono"/>
            </a:endParaRPr>
          </a:p>
        </p:txBody>
      </p:sp>
      <p:sp>
        <p:nvSpPr>
          <p:cNvPr id="844" name="Google Shape;844;p89"/>
          <p:cNvSpPr/>
          <p:nvPr/>
        </p:nvSpPr>
        <p:spPr>
          <a:xfrm>
            <a:off x="3749090" y="457200"/>
            <a:ext cx="1645800" cy="423000"/>
          </a:xfrm>
          <a:prstGeom prst="rect">
            <a:avLst/>
          </a:prstGeom>
          <a:solidFill>
            <a:srgbClr val="E374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900</a:t>
            </a:r>
            <a:endParaRPr sz="800">
              <a:solidFill>
                <a:schemeClr val="lt1"/>
              </a:solidFill>
              <a:latin typeface="Google Sans Mono"/>
              <a:ea typeface="Google Sans Mono"/>
              <a:cs typeface="Google Sans Mono"/>
              <a:sym typeface="Google Sans Mono"/>
            </a:endParaRPr>
          </a:p>
        </p:txBody>
      </p:sp>
      <p:sp>
        <p:nvSpPr>
          <p:cNvPr id="845" name="Google Shape;845;p89"/>
          <p:cNvSpPr/>
          <p:nvPr/>
        </p:nvSpPr>
        <p:spPr>
          <a:xfrm>
            <a:off x="3749090" y="880286"/>
            <a:ext cx="1645800" cy="423000"/>
          </a:xfrm>
          <a:prstGeom prst="rect">
            <a:avLst/>
          </a:prstGeom>
          <a:solidFill>
            <a:srgbClr val="EA86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800</a:t>
            </a:r>
            <a:endParaRPr sz="800">
              <a:solidFill>
                <a:schemeClr val="lt1"/>
              </a:solidFill>
              <a:latin typeface="Google Sans Mono"/>
              <a:ea typeface="Google Sans Mono"/>
              <a:cs typeface="Google Sans Mono"/>
              <a:sym typeface="Google Sans Mono"/>
            </a:endParaRPr>
          </a:p>
        </p:txBody>
      </p:sp>
      <p:sp>
        <p:nvSpPr>
          <p:cNvPr id="846" name="Google Shape;846;p89"/>
          <p:cNvSpPr/>
          <p:nvPr/>
        </p:nvSpPr>
        <p:spPr>
          <a:xfrm>
            <a:off x="3749090" y="1303372"/>
            <a:ext cx="1645800" cy="423000"/>
          </a:xfrm>
          <a:prstGeom prst="rect">
            <a:avLst/>
          </a:prstGeom>
          <a:solidFill>
            <a:srgbClr val="F2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700</a:t>
            </a:r>
            <a:endParaRPr sz="800">
              <a:solidFill>
                <a:schemeClr val="lt1"/>
              </a:solidFill>
              <a:latin typeface="Google Sans Mono"/>
              <a:ea typeface="Google Sans Mono"/>
              <a:cs typeface="Google Sans Mono"/>
              <a:sym typeface="Google Sans Mono"/>
            </a:endParaRPr>
          </a:p>
        </p:txBody>
      </p:sp>
      <p:sp>
        <p:nvSpPr>
          <p:cNvPr id="847" name="Google Shape;847;p89"/>
          <p:cNvSpPr/>
          <p:nvPr/>
        </p:nvSpPr>
        <p:spPr>
          <a:xfrm>
            <a:off x="3749090" y="1726458"/>
            <a:ext cx="1645800" cy="423000"/>
          </a:xfrm>
          <a:prstGeom prst="rect">
            <a:avLst/>
          </a:prstGeom>
          <a:solidFill>
            <a:srgbClr val="F9AB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600</a:t>
            </a:r>
            <a:endParaRPr sz="800">
              <a:solidFill>
                <a:schemeClr val="lt1"/>
              </a:solidFill>
              <a:latin typeface="Google Sans Mono"/>
              <a:ea typeface="Google Sans Mono"/>
              <a:cs typeface="Google Sans Mono"/>
              <a:sym typeface="Google Sans Mono"/>
            </a:endParaRPr>
          </a:p>
        </p:txBody>
      </p:sp>
      <p:sp>
        <p:nvSpPr>
          <p:cNvPr id="848" name="Google Shape;848;p89"/>
          <p:cNvSpPr/>
          <p:nvPr/>
        </p:nvSpPr>
        <p:spPr>
          <a:xfrm>
            <a:off x="3749090" y="2149544"/>
            <a:ext cx="1645800" cy="423000"/>
          </a:xfrm>
          <a:prstGeom prst="rect">
            <a:avLst/>
          </a:prstGeom>
          <a:solidFill>
            <a:srgbClr val="FBBC0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500</a:t>
            </a:r>
            <a:endParaRPr sz="800">
              <a:solidFill>
                <a:schemeClr val="dk1"/>
              </a:solidFill>
              <a:latin typeface="Google Sans Mono"/>
              <a:ea typeface="Google Sans Mono"/>
              <a:cs typeface="Google Sans Mono"/>
              <a:sym typeface="Google Sans Mono"/>
            </a:endParaRPr>
          </a:p>
        </p:txBody>
      </p:sp>
      <p:sp>
        <p:nvSpPr>
          <p:cNvPr id="849" name="Google Shape;849;p89"/>
          <p:cNvSpPr/>
          <p:nvPr/>
        </p:nvSpPr>
        <p:spPr>
          <a:xfrm>
            <a:off x="3749090" y="2572630"/>
            <a:ext cx="1645800" cy="423000"/>
          </a:xfrm>
          <a:prstGeom prst="rect">
            <a:avLst/>
          </a:prstGeom>
          <a:solidFill>
            <a:srgbClr val="FCC93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400</a:t>
            </a:r>
            <a:endParaRPr sz="800">
              <a:solidFill>
                <a:schemeClr val="dk1"/>
              </a:solidFill>
              <a:latin typeface="Google Sans Mono"/>
              <a:ea typeface="Google Sans Mono"/>
              <a:cs typeface="Google Sans Mono"/>
              <a:sym typeface="Google Sans Mono"/>
            </a:endParaRPr>
          </a:p>
        </p:txBody>
      </p:sp>
      <p:sp>
        <p:nvSpPr>
          <p:cNvPr id="850" name="Google Shape;850;p89"/>
          <p:cNvSpPr/>
          <p:nvPr/>
        </p:nvSpPr>
        <p:spPr>
          <a:xfrm>
            <a:off x="3749090" y="2995716"/>
            <a:ext cx="1645800" cy="423000"/>
          </a:xfrm>
          <a:prstGeom prst="rect">
            <a:avLst/>
          </a:prstGeom>
          <a:solidFill>
            <a:srgbClr val="FDD66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300</a:t>
            </a:r>
            <a:endParaRPr sz="800">
              <a:solidFill>
                <a:schemeClr val="dk1"/>
              </a:solidFill>
              <a:latin typeface="Google Sans Mono"/>
              <a:ea typeface="Google Sans Mono"/>
              <a:cs typeface="Google Sans Mono"/>
              <a:sym typeface="Google Sans Mono"/>
            </a:endParaRPr>
          </a:p>
        </p:txBody>
      </p:sp>
      <p:sp>
        <p:nvSpPr>
          <p:cNvPr id="851" name="Google Shape;851;p89"/>
          <p:cNvSpPr/>
          <p:nvPr/>
        </p:nvSpPr>
        <p:spPr>
          <a:xfrm>
            <a:off x="3749090" y="3418802"/>
            <a:ext cx="1645800" cy="423000"/>
          </a:xfrm>
          <a:prstGeom prst="rect">
            <a:avLst/>
          </a:prstGeom>
          <a:solidFill>
            <a:srgbClr val="FDE29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200</a:t>
            </a:r>
            <a:endParaRPr sz="800">
              <a:solidFill>
                <a:schemeClr val="dk1"/>
              </a:solidFill>
              <a:latin typeface="Google Sans Mono"/>
              <a:ea typeface="Google Sans Mono"/>
              <a:cs typeface="Google Sans Mono"/>
              <a:sym typeface="Google Sans Mono"/>
            </a:endParaRPr>
          </a:p>
        </p:txBody>
      </p:sp>
      <p:sp>
        <p:nvSpPr>
          <p:cNvPr id="852" name="Google Shape;852;p89"/>
          <p:cNvSpPr/>
          <p:nvPr/>
        </p:nvSpPr>
        <p:spPr>
          <a:xfrm>
            <a:off x="3749090" y="3841888"/>
            <a:ext cx="1645800" cy="423000"/>
          </a:xfrm>
          <a:prstGeom prst="rect">
            <a:avLst/>
          </a:prstGeom>
          <a:solidFill>
            <a:srgbClr val="FEEFC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100</a:t>
            </a:r>
            <a:endParaRPr sz="800">
              <a:solidFill>
                <a:schemeClr val="dk1"/>
              </a:solidFill>
              <a:latin typeface="Google Sans Mono"/>
              <a:ea typeface="Google Sans Mono"/>
              <a:cs typeface="Google Sans Mono"/>
              <a:sym typeface="Google Sans Mono"/>
            </a:endParaRPr>
          </a:p>
        </p:txBody>
      </p:sp>
      <p:sp>
        <p:nvSpPr>
          <p:cNvPr id="853" name="Google Shape;853;p89"/>
          <p:cNvSpPr/>
          <p:nvPr/>
        </p:nvSpPr>
        <p:spPr>
          <a:xfrm>
            <a:off x="3749090" y="4264974"/>
            <a:ext cx="1645800" cy="423000"/>
          </a:xfrm>
          <a:prstGeom prst="rect">
            <a:avLst/>
          </a:prstGeom>
          <a:solidFill>
            <a:srgbClr val="FEF7E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50</a:t>
            </a:r>
            <a:endParaRPr sz="800">
              <a:solidFill>
                <a:schemeClr val="dk1"/>
              </a:solidFill>
              <a:latin typeface="Google Sans Mono"/>
              <a:ea typeface="Google Sans Mono"/>
              <a:cs typeface="Google Sans Mono"/>
              <a:sym typeface="Google Sans Mono"/>
            </a:endParaRPr>
          </a:p>
        </p:txBody>
      </p:sp>
      <p:sp>
        <p:nvSpPr>
          <p:cNvPr id="854" name="Google Shape;854;p89"/>
          <p:cNvSpPr/>
          <p:nvPr/>
        </p:nvSpPr>
        <p:spPr>
          <a:xfrm>
            <a:off x="5394890" y="457200"/>
            <a:ext cx="1645800" cy="423000"/>
          </a:xfrm>
          <a:prstGeom prst="rect">
            <a:avLst/>
          </a:prstGeom>
          <a:solidFill>
            <a:srgbClr val="0D652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900</a:t>
            </a:r>
            <a:endParaRPr sz="800">
              <a:solidFill>
                <a:schemeClr val="lt1"/>
              </a:solidFill>
              <a:latin typeface="Google Sans Mono"/>
              <a:ea typeface="Google Sans Mono"/>
              <a:cs typeface="Google Sans Mono"/>
              <a:sym typeface="Google Sans Mono"/>
            </a:endParaRPr>
          </a:p>
        </p:txBody>
      </p:sp>
      <p:sp>
        <p:nvSpPr>
          <p:cNvPr id="855" name="Google Shape;855;p89"/>
          <p:cNvSpPr/>
          <p:nvPr/>
        </p:nvSpPr>
        <p:spPr>
          <a:xfrm>
            <a:off x="5394890" y="880286"/>
            <a:ext cx="1645800" cy="423000"/>
          </a:xfrm>
          <a:prstGeom prst="rect">
            <a:avLst/>
          </a:prstGeom>
          <a:solidFill>
            <a:srgbClr val="13733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800</a:t>
            </a:r>
            <a:endParaRPr sz="800">
              <a:solidFill>
                <a:schemeClr val="lt1"/>
              </a:solidFill>
              <a:latin typeface="Google Sans Mono"/>
              <a:ea typeface="Google Sans Mono"/>
              <a:cs typeface="Google Sans Mono"/>
              <a:sym typeface="Google Sans Mono"/>
            </a:endParaRPr>
          </a:p>
        </p:txBody>
      </p:sp>
      <p:sp>
        <p:nvSpPr>
          <p:cNvPr id="856" name="Google Shape;856;p89"/>
          <p:cNvSpPr/>
          <p:nvPr/>
        </p:nvSpPr>
        <p:spPr>
          <a:xfrm>
            <a:off x="5394890" y="1303372"/>
            <a:ext cx="1645800" cy="423000"/>
          </a:xfrm>
          <a:prstGeom prst="rect">
            <a:avLst/>
          </a:prstGeom>
          <a:solidFill>
            <a:srgbClr val="18803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700</a:t>
            </a:r>
            <a:endParaRPr sz="800">
              <a:solidFill>
                <a:schemeClr val="lt1"/>
              </a:solidFill>
              <a:latin typeface="Google Sans Mono"/>
              <a:ea typeface="Google Sans Mono"/>
              <a:cs typeface="Google Sans Mono"/>
              <a:sym typeface="Google Sans Mono"/>
            </a:endParaRPr>
          </a:p>
        </p:txBody>
      </p:sp>
      <p:sp>
        <p:nvSpPr>
          <p:cNvPr id="857" name="Google Shape;857;p89"/>
          <p:cNvSpPr/>
          <p:nvPr/>
        </p:nvSpPr>
        <p:spPr>
          <a:xfrm>
            <a:off x="5394890" y="1726458"/>
            <a:ext cx="1645800" cy="423000"/>
          </a:xfrm>
          <a:prstGeom prst="rect">
            <a:avLst/>
          </a:prstGeom>
          <a:solidFill>
            <a:srgbClr val="1E8E3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600</a:t>
            </a:r>
            <a:endParaRPr sz="800">
              <a:solidFill>
                <a:schemeClr val="lt1"/>
              </a:solidFill>
              <a:latin typeface="Google Sans Mono"/>
              <a:ea typeface="Google Sans Mono"/>
              <a:cs typeface="Google Sans Mono"/>
              <a:sym typeface="Google Sans Mono"/>
            </a:endParaRPr>
          </a:p>
        </p:txBody>
      </p:sp>
      <p:sp>
        <p:nvSpPr>
          <p:cNvPr id="858" name="Google Shape;858;p89"/>
          <p:cNvSpPr/>
          <p:nvPr/>
        </p:nvSpPr>
        <p:spPr>
          <a:xfrm>
            <a:off x="5394890" y="2149544"/>
            <a:ext cx="1645800" cy="423000"/>
          </a:xfrm>
          <a:prstGeom prst="rect">
            <a:avLst/>
          </a:pr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500</a:t>
            </a:r>
            <a:endParaRPr sz="800">
              <a:solidFill>
                <a:schemeClr val="lt1"/>
              </a:solidFill>
              <a:latin typeface="Google Sans Mono"/>
              <a:ea typeface="Google Sans Mono"/>
              <a:cs typeface="Google Sans Mono"/>
              <a:sym typeface="Google Sans Mono"/>
            </a:endParaRPr>
          </a:p>
        </p:txBody>
      </p:sp>
      <p:sp>
        <p:nvSpPr>
          <p:cNvPr id="859" name="Google Shape;859;p89"/>
          <p:cNvSpPr/>
          <p:nvPr/>
        </p:nvSpPr>
        <p:spPr>
          <a:xfrm>
            <a:off x="5394890" y="2572630"/>
            <a:ext cx="1645800" cy="423000"/>
          </a:xfrm>
          <a:prstGeom prst="rect">
            <a:avLst/>
          </a:prstGeom>
          <a:solidFill>
            <a:srgbClr val="5BB97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400</a:t>
            </a:r>
            <a:endParaRPr sz="800">
              <a:solidFill>
                <a:schemeClr val="dk1"/>
              </a:solidFill>
              <a:latin typeface="Google Sans Mono"/>
              <a:ea typeface="Google Sans Mono"/>
              <a:cs typeface="Google Sans Mono"/>
              <a:sym typeface="Google Sans Mono"/>
            </a:endParaRPr>
          </a:p>
        </p:txBody>
      </p:sp>
      <p:sp>
        <p:nvSpPr>
          <p:cNvPr id="860" name="Google Shape;860;p89"/>
          <p:cNvSpPr/>
          <p:nvPr/>
        </p:nvSpPr>
        <p:spPr>
          <a:xfrm>
            <a:off x="5394890" y="2995716"/>
            <a:ext cx="1645800" cy="423000"/>
          </a:xfrm>
          <a:prstGeom prst="rect">
            <a:avLst/>
          </a:prstGeom>
          <a:solidFill>
            <a:srgbClr val="81C99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300</a:t>
            </a:r>
            <a:endParaRPr sz="800">
              <a:solidFill>
                <a:schemeClr val="dk1"/>
              </a:solidFill>
              <a:latin typeface="Google Sans Mono"/>
              <a:ea typeface="Google Sans Mono"/>
              <a:cs typeface="Google Sans Mono"/>
              <a:sym typeface="Google Sans Mono"/>
            </a:endParaRPr>
          </a:p>
        </p:txBody>
      </p:sp>
      <p:sp>
        <p:nvSpPr>
          <p:cNvPr id="861" name="Google Shape;861;p89"/>
          <p:cNvSpPr/>
          <p:nvPr/>
        </p:nvSpPr>
        <p:spPr>
          <a:xfrm>
            <a:off x="5394890" y="3418802"/>
            <a:ext cx="1645800" cy="423000"/>
          </a:xfrm>
          <a:prstGeom prst="rect">
            <a:avLst/>
          </a:prstGeom>
          <a:solidFill>
            <a:srgbClr val="A8DAB5"/>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200</a:t>
            </a:r>
            <a:endParaRPr sz="800">
              <a:solidFill>
                <a:schemeClr val="dk1"/>
              </a:solidFill>
              <a:latin typeface="Google Sans Mono"/>
              <a:ea typeface="Google Sans Mono"/>
              <a:cs typeface="Google Sans Mono"/>
              <a:sym typeface="Google Sans Mono"/>
            </a:endParaRPr>
          </a:p>
        </p:txBody>
      </p:sp>
      <p:sp>
        <p:nvSpPr>
          <p:cNvPr id="862" name="Google Shape;862;p89"/>
          <p:cNvSpPr/>
          <p:nvPr/>
        </p:nvSpPr>
        <p:spPr>
          <a:xfrm>
            <a:off x="5394890" y="3841888"/>
            <a:ext cx="1645800" cy="423000"/>
          </a:xfrm>
          <a:prstGeom prst="rect">
            <a:avLst/>
          </a:prstGeom>
          <a:solidFill>
            <a:srgbClr val="CEEAD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100</a:t>
            </a:r>
            <a:endParaRPr sz="800">
              <a:solidFill>
                <a:schemeClr val="dk1"/>
              </a:solidFill>
              <a:latin typeface="Google Sans Mono"/>
              <a:ea typeface="Google Sans Mono"/>
              <a:cs typeface="Google Sans Mono"/>
              <a:sym typeface="Google Sans Mono"/>
            </a:endParaRPr>
          </a:p>
        </p:txBody>
      </p:sp>
      <p:sp>
        <p:nvSpPr>
          <p:cNvPr id="863" name="Google Shape;863;p89"/>
          <p:cNvSpPr/>
          <p:nvPr/>
        </p:nvSpPr>
        <p:spPr>
          <a:xfrm>
            <a:off x="5394890" y="4264974"/>
            <a:ext cx="1645800" cy="423000"/>
          </a:xfrm>
          <a:prstGeom prst="rect">
            <a:avLst/>
          </a:prstGeom>
          <a:solidFill>
            <a:srgbClr val="E6F4E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50</a:t>
            </a:r>
            <a:endParaRPr sz="800">
              <a:solidFill>
                <a:schemeClr val="dk1"/>
              </a:solidFill>
              <a:latin typeface="Google Sans Mono"/>
              <a:ea typeface="Google Sans Mono"/>
              <a:cs typeface="Google Sans Mono"/>
              <a:sym typeface="Google Sans Mono"/>
            </a:endParaRPr>
          </a:p>
        </p:txBody>
      </p:sp>
      <p:sp>
        <p:nvSpPr>
          <p:cNvPr id="864" name="Google Shape;864;p89"/>
          <p:cNvSpPr/>
          <p:nvPr/>
        </p:nvSpPr>
        <p:spPr>
          <a:xfrm>
            <a:off x="7040890" y="457200"/>
            <a:ext cx="1645800" cy="423000"/>
          </a:xfrm>
          <a:prstGeom prst="rect">
            <a:avLst/>
          </a:prstGeom>
          <a:solidFill>
            <a:srgbClr val="20212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900</a:t>
            </a:r>
            <a:endParaRPr sz="800">
              <a:solidFill>
                <a:schemeClr val="lt1"/>
              </a:solidFill>
              <a:latin typeface="Google Sans Mono"/>
              <a:ea typeface="Google Sans Mono"/>
              <a:cs typeface="Google Sans Mono"/>
              <a:sym typeface="Google Sans Mono"/>
            </a:endParaRPr>
          </a:p>
        </p:txBody>
      </p:sp>
      <p:sp>
        <p:nvSpPr>
          <p:cNvPr id="865" name="Google Shape;865;p89"/>
          <p:cNvSpPr/>
          <p:nvPr/>
        </p:nvSpPr>
        <p:spPr>
          <a:xfrm>
            <a:off x="7040890" y="880286"/>
            <a:ext cx="1645800" cy="423000"/>
          </a:xfrm>
          <a:prstGeom prst="rect">
            <a:avLst/>
          </a:prstGeom>
          <a:solidFill>
            <a:srgbClr val="3C404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800</a:t>
            </a:r>
            <a:endParaRPr sz="800">
              <a:solidFill>
                <a:schemeClr val="lt1"/>
              </a:solidFill>
              <a:latin typeface="Google Sans Mono"/>
              <a:ea typeface="Google Sans Mono"/>
              <a:cs typeface="Google Sans Mono"/>
              <a:sym typeface="Google Sans Mono"/>
            </a:endParaRPr>
          </a:p>
        </p:txBody>
      </p:sp>
      <p:sp>
        <p:nvSpPr>
          <p:cNvPr id="866" name="Google Shape;866;p89"/>
          <p:cNvSpPr/>
          <p:nvPr/>
        </p:nvSpPr>
        <p:spPr>
          <a:xfrm>
            <a:off x="7040890" y="1303372"/>
            <a:ext cx="1645800" cy="423000"/>
          </a:xfrm>
          <a:prstGeom prst="rect">
            <a:avLst/>
          </a:prstGeom>
          <a:solidFill>
            <a:srgbClr val="5F636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700</a:t>
            </a:r>
            <a:endParaRPr sz="800">
              <a:solidFill>
                <a:schemeClr val="lt1"/>
              </a:solidFill>
              <a:latin typeface="Google Sans Mono"/>
              <a:ea typeface="Google Sans Mono"/>
              <a:cs typeface="Google Sans Mono"/>
              <a:sym typeface="Google Sans Mono"/>
            </a:endParaRPr>
          </a:p>
        </p:txBody>
      </p:sp>
      <p:sp>
        <p:nvSpPr>
          <p:cNvPr id="867" name="Google Shape;867;p89"/>
          <p:cNvSpPr/>
          <p:nvPr/>
        </p:nvSpPr>
        <p:spPr>
          <a:xfrm>
            <a:off x="7040890" y="1726458"/>
            <a:ext cx="1645800" cy="423000"/>
          </a:xfrm>
          <a:prstGeom prst="rect">
            <a:avLst/>
          </a:prstGeom>
          <a:solidFill>
            <a:srgbClr val="80868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600</a:t>
            </a:r>
            <a:endParaRPr sz="800">
              <a:solidFill>
                <a:schemeClr val="lt1"/>
              </a:solidFill>
              <a:latin typeface="Google Sans Mono"/>
              <a:ea typeface="Google Sans Mono"/>
              <a:cs typeface="Google Sans Mono"/>
              <a:sym typeface="Google Sans Mono"/>
            </a:endParaRPr>
          </a:p>
        </p:txBody>
      </p:sp>
      <p:sp>
        <p:nvSpPr>
          <p:cNvPr id="868" name="Google Shape;868;p89"/>
          <p:cNvSpPr/>
          <p:nvPr/>
        </p:nvSpPr>
        <p:spPr>
          <a:xfrm>
            <a:off x="7040890" y="2149544"/>
            <a:ext cx="1645800" cy="423000"/>
          </a:xfrm>
          <a:prstGeom prst="rect">
            <a:avLst/>
          </a:prstGeom>
          <a:solidFill>
            <a:srgbClr val="9AA0A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Google Sans Mono"/>
                <a:ea typeface="Google Sans Mono"/>
                <a:cs typeface="Google Sans Mono"/>
                <a:sym typeface="Google Sans Mono"/>
              </a:rPr>
              <a:t>500</a:t>
            </a:r>
            <a:endParaRPr sz="800">
              <a:solidFill>
                <a:schemeClr val="lt1"/>
              </a:solidFill>
              <a:latin typeface="Google Sans Mono"/>
              <a:ea typeface="Google Sans Mono"/>
              <a:cs typeface="Google Sans Mono"/>
              <a:sym typeface="Google Sans Mono"/>
            </a:endParaRPr>
          </a:p>
        </p:txBody>
      </p:sp>
      <p:sp>
        <p:nvSpPr>
          <p:cNvPr id="869" name="Google Shape;869;p89"/>
          <p:cNvSpPr/>
          <p:nvPr/>
        </p:nvSpPr>
        <p:spPr>
          <a:xfrm>
            <a:off x="7040890" y="2572630"/>
            <a:ext cx="1645800" cy="423000"/>
          </a:xfrm>
          <a:prstGeom prst="rect">
            <a:avLst/>
          </a:prstGeom>
          <a:solidFill>
            <a:srgbClr val="BDC1C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400</a:t>
            </a:r>
            <a:endParaRPr sz="800">
              <a:solidFill>
                <a:schemeClr val="dk1"/>
              </a:solidFill>
              <a:latin typeface="Google Sans Mono"/>
              <a:ea typeface="Google Sans Mono"/>
              <a:cs typeface="Google Sans Mono"/>
              <a:sym typeface="Google Sans Mono"/>
            </a:endParaRPr>
          </a:p>
        </p:txBody>
      </p:sp>
      <p:sp>
        <p:nvSpPr>
          <p:cNvPr id="870" name="Google Shape;870;p89"/>
          <p:cNvSpPr/>
          <p:nvPr/>
        </p:nvSpPr>
        <p:spPr>
          <a:xfrm>
            <a:off x="7040890" y="2995716"/>
            <a:ext cx="1645800" cy="423000"/>
          </a:xfrm>
          <a:prstGeom prst="rect">
            <a:avLst/>
          </a:prstGeom>
          <a:solidFill>
            <a:srgbClr val="DADCE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300</a:t>
            </a:r>
            <a:endParaRPr sz="800">
              <a:solidFill>
                <a:schemeClr val="dk1"/>
              </a:solidFill>
              <a:latin typeface="Google Sans Mono"/>
              <a:ea typeface="Google Sans Mono"/>
              <a:cs typeface="Google Sans Mono"/>
              <a:sym typeface="Google Sans Mono"/>
            </a:endParaRPr>
          </a:p>
        </p:txBody>
      </p:sp>
      <p:sp>
        <p:nvSpPr>
          <p:cNvPr id="871" name="Google Shape;871;p89"/>
          <p:cNvSpPr/>
          <p:nvPr/>
        </p:nvSpPr>
        <p:spPr>
          <a:xfrm>
            <a:off x="7040890" y="3418802"/>
            <a:ext cx="1645800" cy="423000"/>
          </a:xfrm>
          <a:prstGeom prst="rect">
            <a:avLst/>
          </a:prstGeom>
          <a:solidFill>
            <a:srgbClr val="E8EAE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200</a:t>
            </a:r>
            <a:endParaRPr sz="800">
              <a:solidFill>
                <a:schemeClr val="dk1"/>
              </a:solidFill>
              <a:latin typeface="Google Sans Mono"/>
              <a:ea typeface="Google Sans Mono"/>
              <a:cs typeface="Google Sans Mono"/>
              <a:sym typeface="Google Sans Mono"/>
            </a:endParaRPr>
          </a:p>
        </p:txBody>
      </p:sp>
      <p:sp>
        <p:nvSpPr>
          <p:cNvPr id="872" name="Google Shape;872;p89"/>
          <p:cNvSpPr/>
          <p:nvPr/>
        </p:nvSpPr>
        <p:spPr>
          <a:xfrm>
            <a:off x="7040890" y="3841888"/>
            <a:ext cx="1645800" cy="423000"/>
          </a:xfrm>
          <a:prstGeom prst="rect">
            <a:avLst/>
          </a:prstGeom>
          <a:solidFill>
            <a:srgbClr val="F1F3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100</a:t>
            </a:r>
            <a:endParaRPr sz="800">
              <a:solidFill>
                <a:schemeClr val="dk1"/>
              </a:solidFill>
              <a:latin typeface="Google Sans Mono"/>
              <a:ea typeface="Google Sans Mono"/>
              <a:cs typeface="Google Sans Mono"/>
              <a:sym typeface="Google Sans Mono"/>
            </a:endParaRPr>
          </a:p>
        </p:txBody>
      </p:sp>
      <p:sp>
        <p:nvSpPr>
          <p:cNvPr id="873" name="Google Shape;873;p89"/>
          <p:cNvSpPr/>
          <p:nvPr/>
        </p:nvSpPr>
        <p:spPr>
          <a:xfrm>
            <a:off x="7040890" y="4264974"/>
            <a:ext cx="1645800" cy="423000"/>
          </a:xfrm>
          <a:prstGeom prst="rect">
            <a:avLst/>
          </a:prstGeom>
          <a:solidFill>
            <a:srgbClr val="F8F9F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Google Sans Mono"/>
                <a:ea typeface="Google Sans Mono"/>
                <a:cs typeface="Google Sans Mono"/>
                <a:sym typeface="Google Sans Mono"/>
              </a:rPr>
              <a:t>50</a:t>
            </a:r>
            <a:endParaRPr sz="800">
              <a:solidFill>
                <a:schemeClr val="dk1"/>
              </a:solidFill>
              <a:latin typeface="Google Sans Mono"/>
              <a:ea typeface="Google Sans Mono"/>
              <a:cs typeface="Google Sans Mono"/>
              <a:sym typeface="Google Sans Mono"/>
            </a:endParaRPr>
          </a:p>
        </p:txBody>
      </p:sp>
      <p:sp>
        <p:nvSpPr>
          <p:cNvPr id="874" name="Google Shape;874;p89"/>
          <p:cNvSpPr txBox="1">
            <a:spLocks noGrp="1"/>
          </p:cNvSpPr>
          <p:nvPr>
            <p:ph type="sldNum" idx="12"/>
          </p:nvPr>
        </p:nvSpPr>
        <p:spPr>
          <a:xfrm>
            <a:off x="8556784" y="4749851"/>
            <a:ext cx="548700" cy="393600"/>
          </a:xfrm>
          <a:prstGeom prst="rect">
            <a:avLst/>
          </a:prstGeom>
        </p:spPr>
        <p:txBody>
          <a:bodyPr spcFirstLastPara="1" wrap="square" lIns="91425" tIns="0" rIns="91425" bIns="0" anchor="t"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875"/>
        <p:cNvGrpSpPr/>
        <p:nvPr/>
      </p:nvGrpSpPr>
      <p:grpSpPr>
        <a:xfrm>
          <a:off x="0" y="0"/>
          <a:ext cx="0" cy="0"/>
          <a:chOff x="0" y="0"/>
          <a:chExt cx="0" cy="0"/>
        </a:xfrm>
      </p:grpSpPr>
      <p:sp>
        <p:nvSpPr>
          <p:cNvPr id="876" name="Google Shape;876;p90"/>
          <p:cNvSpPr txBox="1">
            <a:spLocks noGrp="1"/>
          </p:cNvSpPr>
          <p:nvPr>
            <p:ph type="title"/>
          </p:nvPr>
        </p:nvSpPr>
        <p:spPr>
          <a:xfrm>
            <a:off x="311700" y="445025"/>
            <a:ext cx="8520600" cy="572700"/>
          </a:xfrm>
          <a:prstGeom prst="rect">
            <a:avLst/>
          </a:prstGeom>
        </p:spPr>
        <p:txBody>
          <a:bodyPr spcFirstLastPara="1" wrap="square" lIns="0" tIns="0" rIns="0" bIns="0" anchor="t" anchorCtr="0">
            <a:sp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7" name="Google Shape;877;p90"/>
          <p:cNvSpPr txBox="1">
            <a:spLocks noGrp="1"/>
          </p:cNvSpPr>
          <p:nvPr>
            <p:ph type="body" idx="1"/>
          </p:nvPr>
        </p:nvSpPr>
        <p:spPr>
          <a:xfrm>
            <a:off x="311700" y="1152475"/>
            <a:ext cx="8520600" cy="3416400"/>
          </a:xfrm>
          <a:prstGeom prst="rect">
            <a:avLst/>
          </a:prstGeom>
        </p:spPr>
        <p:txBody>
          <a:bodyPr spcFirstLastPara="1" wrap="square" lIns="0" tIns="0" rIns="0" bIns="0" anchor="t" anchorCtr="0">
            <a:spAutoFit/>
          </a:bodyPr>
          <a:lstStyle>
            <a:lvl1pPr marL="457200" lvl="0" indent="-292100">
              <a:spcBef>
                <a:spcPts val="0"/>
              </a:spcBef>
              <a:spcAft>
                <a:spcPts val="0"/>
              </a:spcAft>
              <a:buSzPts val="1000"/>
              <a:buChar char="●"/>
              <a:defRPr/>
            </a:lvl1pPr>
            <a:lvl2pPr marL="914400" lvl="1" indent="-292100">
              <a:spcBef>
                <a:spcPts val="0"/>
              </a:spcBef>
              <a:spcAft>
                <a:spcPts val="0"/>
              </a:spcAft>
              <a:buSzPts val="10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878" name="Google Shape;878;p90"/>
          <p:cNvSpPr txBox="1">
            <a:spLocks noGrp="1"/>
          </p:cNvSpPr>
          <p:nvPr>
            <p:ph type="sldNum" idx="12"/>
          </p:nvPr>
        </p:nvSpPr>
        <p:spPr>
          <a:xfrm>
            <a:off x="8472458" y="4663217"/>
            <a:ext cx="548700" cy="393600"/>
          </a:xfrm>
          <a:prstGeom prst="rect">
            <a:avLst/>
          </a:prstGeom>
        </p:spPr>
        <p:txBody>
          <a:bodyPr spcFirstLastPara="1" wrap="square" lIns="91425" tIns="0" rIns="91425"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theme" Target="../theme/theme3.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606750" y="335750"/>
            <a:ext cx="7938300" cy="4477500"/>
          </a:xfrm>
          <a:prstGeom prst="rect">
            <a:avLst/>
          </a:prstGeom>
          <a:noFill/>
          <a:ln>
            <a:noFill/>
          </a:ln>
        </p:spPr>
        <p:txBody>
          <a:bodyPr spcFirstLastPara="1" wrap="square" lIns="0" tIns="0" rIns="0" bIns="0" anchor="t" anchorCtr="0">
            <a:noAutofit/>
          </a:bodyPr>
          <a:lstStyle>
            <a:lvl1pPr marL="457200" lvl="0"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marL="914400" lvl="1"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marL="1371600" lvl="2"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marL="1828800" lvl="3"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marL="2286000" lvl="4"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marL="2743200" lvl="5"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marL="3200400" lvl="6"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marL="3657600" lvl="7"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marL="4114800" lvl="8" indent="-304800">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9pPr>
          </a:lstStyle>
          <a:p>
            <a:endParaRPr/>
          </a:p>
        </p:txBody>
      </p:sp>
      <p:sp>
        <p:nvSpPr>
          <p:cNvPr id="52" name="Google Shape;52;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DM Sans"/>
                <a:ea typeface="DM Sans"/>
                <a:cs typeface="DM Sans"/>
                <a:sym typeface="DM Sans"/>
              </a:defRPr>
            </a:lvl1pPr>
            <a:lvl2pPr lvl="1" algn="r">
              <a:buNone/>
              <a:defRPr sz="1300">
                <a:solidFill>
                  <a:schemeClr val="dk2"/>
                </a:solidFill>
                <a:latin typeface="DM Sans"/>
                <a:ea typeface="DM Sans"/>
                <a:cs typeface="DM Sans"/>
                <a:sym typeface="DM Sans"/>
              </a:defRPr>
            </a:lvl2pPr>
            <a:lvl3pPr lvl="2" algn="r">
              <a:buNone/>
              <a:defRPr sz="1300">
                <a:solidFill>
                  <a:schemeClr val="dk2"/>
                </a:solidFill>
                <a:latin typeface="DM Sans"/>
                <a:ea typeface="DM Sans"/>
                <a:cs typeface="DM Sans"/>
                <a:sym typeface="DM Sans"/>
              </a:defRPr>
            </a:lvl3pPr>
            <a:lvl4pPr lvl="3" algn="r">
              <a:buNone/>
              <a:defRPr sz="1300">
                <a:solidFill>
                  <a:schemeClr val="dk2"/>
                </a:solidFill>
                <a:latin typeface="DM Sans"/>
                <a:ea typeface="DM Sans"/>
                <a:cs typeface="DM Sans"/>
                <a:sym typeface="DM Sans"/>
              </a:defRPr>
            </a:lvl4pPr>
            <a:lvl5pPr lvl="4" algn="r">
              <a:buNone/>
              <a:defRPr sz="1300">
                <a:solidFill>
                  <a:schemeClr val="dk2"/>
                </a:solidFill>
                <a:latin typeface="DM Sans"/>
                <a:ea typeface="DM Sans"/>
                <a:cs typeface="DM Sans"/>
                <a:sym typeface="DM Sans"/>
              </a:defRPr>
            </a:lvl5pPr>
            <a:lvl6pPr lvl="5" algn="r">
              <a:buNone/>
              <a:defRPr sz="1300">
                <a:solidFill>
                  <a:schemeClr val="dk2"/>
                </a:solidFill>
                <a:latin typeface="DM Sans"/>
                <a:ea typeface="DM Sans"/>
                <a:cs typeface="DM Sans"/>
                <a:sym typeface="DM Sans"/>
              </a:defRPr>
            </a:lvl6pPr>
            <a:lvl7pPr lvl="6" algn="r">
              <a:buNone/>
              <a:defRPr sz="1300">
                <a:solidFill>
                  <a:schemeClr val="dk2"/>
                </a:solidFill>
                <a:latin typeface="DM Sans"/>
                <a:ea typeface="DM Sans"/>
                <a:cs typeface="DM Sans"/>
                <a:sym typeface="DM Sans"/>
              </a:defRPr>
            </a:lvl7pPr>
            <a:lvl8pPr lvl="7" algn="r">
              <a:buNone/>
              <a:defRPr sz="1300">
                <a:solidFill>
                  <a:schemeClr val="dk2"/>
                </a:solidFill>
                <a:latin typeface="DM Sans"/>
                <a:ea typeface="DM Sans"/>
                <a:cs typeface="DM Sans"/>
                <a:sym typeface="DM Sans"/>
              </a:defRPr>
            </a:lvl8pPr>
            <a:lvl9pPr lvl="8" algn="r">
              <a:buNone/>
              <a:defRPr sz="1300">
                <a:solidFill>
                  <a:schemeClr val="dk2"/>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2">
          <p15:clr>
            <a:srgbClr val="EA4335"/>
          </p15:clr>
        </p15:guide>
        <p15:guide id="2" pos="663">
          <p15:clr>
            <a:srgbClr val="EA4335"/>
          </p15:clr>
        </p15:guide>
        <p15:guide id="3" pos="806">
          <p15:clr>
            <a:srgbClr val="EA4335"/>
          </p15:clr>
        </p15:guide>
        <p15:guide id="4" pos="1092">
          <p15:clr>
            <a:srgbClr val="EA4335"/>
          </p15:clr>
        </p15:guide>
        <p15:guide id="5" pos="1236">
          <p15:clr>
            <a:srgbClr val="EA4335"/>
          </p15:clr>
        </p15:guide>
        <p15:guide id="6" pos="1521">
          <p15:clr>
            <a:srgbClr val="EA4335"/>
          </p15:clr>
        </p15:guide>
        <p15:guide id="7" pos="1665">
          <p15:clr>
            <a:srgbClr val="EA4335"/>
          </p15:clr>
        </p15:guide>
        <p15:guide id="8" pos="1950">
          <p15:clr>
            <a:srgbClr val="EA4335"/>
          </p15:clr>
        </p15:guide>
        <p15:guide id="9" pos="2094">
          <p15:clr>
            <a:srgbClr val="EA4335"/>
          </p15:clr>
        </p15:guide>
        <p15:guide id="10" pos="2379">
          <p15:clr>
            <a:srgbClr val="EA4335"/>
          </p15:clr>
        </p15:guide>
        <p15:guide id="11" pos="2523">
          <p15:clr>
            <a:srgbClr val="EA4335"/>
          </p15:clr>
        </p15:guide>
        <p15:guide id="12" pos="2808">
          <p15:clr>
            <a:srgbClr val="EA4335"/>
          </p15:clr>
        </p15:guide>
        <p15:guide id="13" pos="2952">
          <p15:clr>
            <a:srgbClr val="EA4335"/>
          </p15:clr>
        </p15:guide>
        <p15:guide id="14" pos="3238">
          <p15:clr>
            <a:srgbClr val="EA4335"/>
          </p15:clr>
        </p15:guide>
        <p15:guide id="15" pos="3381">
          <p15:clr>
            <a:srgbClr val="EA4335"/>
          </p15:clr>
        </p15:guide>
        <p15:guide id="16" pos="3666">
          <p15:clr>
            <a:srgbClr val="EA4335"/>
          </p15:clr>
        </p15:guide>
        <p15:guide id="17" pos="3810">
          <p15:clr>
            <a:srgbClr val="EA4335"/>
          </p15:clr>
        </p15:guide>
        <p15:guide id="18" pos="4095">
          <p15:clr>
            <a:srgbClr val="EA4335"/>
          </p15:clr>
        </p15:guide>
        <p15:guide id="19" pos="4239">
          <p15:clr>
            <a:srgbClr val="EA4335"/>
          </p15:clr>
        </p15:guide>
        <p15:guide id="20" pos="4525">
          <p15:clr>
            <a:srgbClr val="EA4335"/>
          </p15:clr>
        </p15:guide>
        <p15:guide id="21" pos="4668">
          <p15:clr>
            <a:srgbClr val="EA4335"/>
          </p15:clr>
        </p15:guide>
        <p15:guide id="22" pos="4954">
          <p15:clr>
            <a:srgbClr val="EA4335"/>
          </p15:clr>
        </p15:guide>
        <p15:guide id="23" pos="5097">
          <p15:clr>
            <a:srgbClr val="EA4335"/>
          </p15:clr>
        </p15:guide>
        <p15:guide id="24" pos="5383">
          <p15:clr>
            <a:srgbClr val="EA4335"/>
          </p15:clr>
        </p15:guide>
        <p15:guide id="25" pos="5637">
          <p15:clr>
            <a:srgbClr val="EA4335"/>
          </p15:clr>
        </p15:guide>
        <p15:guide id="26" orient="horz" pos="211">
          <p15:clr>
            <a:srgbClr val="EA4335"/>
          </p15:clr>
        </p15:guide>
        <p15:guide id="27" orient="horz" pos="430">
          <p15:clr>
            <a:srgbClr val="EA4335"/>
          </p15:clr>
        </p15:guide>
        <p15:guide id="28" orient="horz" pos="648">
          <p15:clr>
            <a:srgbClr val="EA4335"/>
          </p15:clr>
        </p15:guide>
        <p15:guide id="29" orient="horz" pos="866">
          <p15:clr>
            <a:srgbClr val="EA4335"/>
          </p15:clr>
        </p15:guide>
        <p15:guide id="30" orient="horz" pos="1084">
          <p15:clr>
            <a:srgbClr val="EA4335"/>
          </p15:clr>
        </p15:guide>
        <p15:guide id="31" orient="horz" pos="1302">
          <p15:clr>
            <a:srgbClr val="EA4335"/>
          </p15:clr>
        </p15:guide>
        <p15:guide id="32" orient="horz" pos="1520">
          <p15:clr>
            <a:srgbClr val="EA4335"/>
          </p15:clr>
        </p15:guide>
        <p15:guide id="33" orient="horz" pos="1738">
          <p15:clr>
            <a:srgbClr val="EA4335"/>
          </p15:clr>
        </p15:guide>
        <p15:guide id="34" orient="horz" pos="1956">
          <p15:clr>
            <a:srgbClr val="EA4335"/>
          </p15:clr>
        </p15:guide>
        <p15:guide id="35" orient="horz" pos="2174">
          <p15:clr>
            <a:srgbClr val="EA4335"/>
          </p15:clr>
        </p15:guide>
        <p15:guide id="36" orient="horz" pos="2392">
          <p15:clr>
            <a:srgbClr val="EA4335"/>
          </p15:clr>
        </p15:guide>
        <p15:guide id="37" orient="horz" pos="2610">
          <p15:clr>
            <a:srgbClr val="EA4335"/>
          </p15:clr>
        </p15:guide>
        <p15:guide id="38" orient="horz" pos="3032">
          <p15:clr>
            <a:srgbClr val="EA4335"/>
          </p15:clr>
        </p15:guide>
        <p15:guide id="39" orient="horz" pos="282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38"/>
        <p:cNvGrpSpPr/>
        <p:nvPr/>
      </p:nvGrpSpPr>
      <p:grpSpPr>
        <a:xfrm>
          <a:off x="0" y="0"/>
          <a:ext cx="0" cy="0"/>
          <a:chOff x="0" y="0"/>
          <a:chExt cx="0" cy="0"/>
        </a:xfrm>
      </p:grpSpPr>
      <p:sp>
        <p:nvSpPr>
          <p:cNvPr id="439" name="Google Shape;439;p52"/>
          <p:cNvSpPr txBox="1">
            <a:spLocks noGrp="1"/>
          </p:cNvSpPr>
          <p:nvPr>
            <p:ph type="body" idx="1"/>
          </p:nvPr>
        </p:nvSpPr>
        <p:spPr>
          <a:xfrm>
            <a:off x="457200" y="1535475"/>
            <a:ext cx="8229300" cy="3152700"/>
          </a:xfrm>
          <a:prstGeom prst="rect">
            <a:avLst/>
          </a:prstGeom>
          <a:noFill/>
          <a:ln>
            <a:noFill/>
          </a:ln>
        </p:spPr>
        <p:txBody>
          <a:bodyPr spcFirstLastPara="1" wrap="square" lIns="0" tIns="0" rIns="0" bIns="0" anchor="t" anchorCtr="0">
            <a:spAutoFit/>
          </a:bodyPr>
          <a:lstStyle>
            <a:lvl1pPr marL="457200" lvl="0"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1pPr>
            <a:lvl2pPr marL="914400" lvl="1"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2pPr>
            <a:lvl3pPr marL="1371600" lvl="2"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3pPr>
            <a:lvl4pPr marL="1828800" lvl="3"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4pPr>
            <a:lvl5pPr marL="2286000" lvl="4"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5pPr>
            <a:lvl6pPr marL="2743200" lvl="5"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6pPr>
            <a:lvl7pPr marL="3200400" lvl="6"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7pPr>
            <a:lvl8pPr marL="3657600" lvl="7"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8pPr>
            <a:lvl9pPr marL="4114800" lvl="8" indent="-292100">
              <a:lnSpc>
                <a:spcPct val="115000"/>
              </a:lnSpc>
              <a:spcBef>
                <a:spcPts val="0"/>
              </a:spcBef>
              <a:spcAft>
                <a:spcPts val="0"/>
              </a:spcAft>
              <a:buClr>
                <a:schemeClr val="dk2"/>
              </a:buClr>
              <a:buSzPts val="1000"/>
              <a:buFont typeface="Google Sans Text"/>
              <a:buChar char="■"/>
              <a:defRPr sz="1000">
                <a:solidFill>
                  <a:schemeClr val="dk2"/>
                </a:solidFill>
                <a:latin typeface="Google Sans Text"/>
                <a:ea typeface="Google Sans Text"/>
                <a:cs typeface="Google Sans Text"/>
                <a:sym typeface="Google Sans Text"/>
              </a:defRPr>
            </a:lvl9pPr>
          </a:lstStyle>
          <a:p>
            <a:endParaRPr/>
          </a:p>
        </p:txBody>
      </p:sp>
      <p:sp>
        <p:nvSpPr>
          <p:cNvPr id="440" name="Google Shape;440;p52"/>
          <p:cNvSpPr txBox="1">
            <a:spLocks noGrp="1"/>
          </p:cNvSpPr>
          <p:nvPr>
            <p:ph type="title"/>
          </p:nvPr>
        </p:nvSpPr>
        <p:spPr>
          <a:xfrm>
            <a:off x="457200" y="457200"/>
            <a:ext cx="8229300" cy="310800"/>
          </a:xfrm>
          <a:prstGeom prst="rect">
            <a:avLst/>
          </a:prstGeom>
          <a:noFill/>
          <a:ln>
            <a:noFill/>
          </a:ln>
        </p:spPr>
        <p:txBody>
          <a:bodyPr spcFirstLastPara="1" wrap="square" lIns="0" tIns="0" rIns="0" bIns="0" anchor="t" anchorCtr="0">
            <a:spAutoFit/>
          </a:bodyPr>
          <a:lstStyle>
            <a:lvl1pPr lvl="0">
              <a:spcBef>
                <a:spcPts val="0"/>
              </a:spcBef>
              <a:spcAft>
                <a:spcPts val="0"/>
              </a:spcAft>
              <a:buClr>
                <a:schemeClr val="dk1"/>
              </a:buClr>
              <a:buSzPts val="2000"/>
              <a:buFont typeface="Google Sans"/>
              <a:buNone/>
              <a:defRPr sz="2000">
                <a:solidFill>
                  <a:schemeClr val="dk1"/>
                </a:solidFill>
                <a:latin typeface="Google Sans"/>
                <a:ea typeface="Google Sans"/>
                <a:cs typeface="Google Sans"/>
                <a:sym typeface="Google Sans"/>
              </a:defRPr>
            </a:lvl1pPr>
            <a:lvl2pPr lvl="1">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2pPr>
            <a:lvl3pPr lvl="2">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3pPr>
            <a:lvl4pPr lvl="3">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4pPr>
            <a:lvl5pPr lvl="4">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5pPr>
            <a:lvl6pPr lvl="5">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6pPr>
            <a:lvl7pPr lvl="6">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7pPr>
            <a:lvl8pPr lvl="7">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8pPr>
            <a:lvl9pPr lvl="8">
              <a:spcBef>
                <a:spcPts val="0"/>
              </a:spcBef>
              <a:spcAft>
                <a:spcPts val="0"/>
              </a:spcAft>
              <a:buClr>
                <a:schemeClr val="dk1"/>
              </a:buClr>
              <a:buSzPts val="2800"/>
              <a:buFont typeface="Google Sans"/>
              <a:buNone/>
              <a:defRPr sz="2800">
                <a:solidFill>
                  <a:schemeClr val="dk1"/>
                </a:solidFill>
                <a:latin typeface="Google Sans"/>
                <a:ea typeface="Google Sans"/>
                <a:cs typeface="Google Sans"/>
                <a:sym typeface="Google Sans"/>
              </a:defRPr>
            </a:lvl9pPr>
          </a:lstStyle>
          <a:p>
            <a:endParaRPr/>
          </a:p>
        </p:txBody>
      </p:sp>
      <p:sp>
        <p:nvSpPr>
          <p:cNvPr id="441" name="Google Shape;441;p52"/>
          <p:cNvSpPr txBox="1"/>
          <p:nvPr/>
        </p:nvSpPr>
        <p:spPr>
          <a:xfrm>
            <a:off x="6695775" y="187250"/>
            <a:ext cx="1990800" cy="924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600">
                <a:solidFill>
                  <a:schemeClr val="accent5"/>
                </a:solidFill>
                <a:latin typeface="Google Sans Text"/>
                <a:ea typeface="Google Sans Text"/>
                <a:cs typeface="Google Sans Text"/>
                <a:sym typeface="Google Sans Text"/>
              </a:rPr>
              <a:t>Confidential - Google DeepMind</a:t>
            </a:r>
            <a:endParaRPr sz="600">
              <a:solidFill>
                <a:schemeClr val="accent5"/>
              </a:solidFill>
              <a:latin typeface="Google Sans Text"/>
              <a:ea typeface="Google Sans Text"/>
              <a:cs typeface="Google Sans Text"/>
              <a:sym typeface="Google Sans Text"/>
            </a:endParaRPr>
          </a:p>
        </p:txBody>
      </p:sp>
      <p:sp>
        <p:nvSpPr>
          <p:cNvPr id="442" name="Google Shape;442;p52"/>
          <p:cNvSpPr txBox="1">
            <a:spLocks noGrp="1"/>
          </p:cNvSpPr>
          <p:nvPr>
            <p:ph type="sldNum" idx="12"/>
          </p:nvPr>
        </p:nvSpPr>
        <p:spPr>
          <a:xfrm>
            <a:off x="8771700" y="4874225"/>
            <a:ext cx="372300" cy="92400"/>
          </a:xfrm>
          <a:prstGeom prst="rect">
            <a:avLst/>
          </a:prstGeom>
          <a:noFill/>
          <a:ln>
            <a:noFill/>
          </a:ln>
        </p:spPr>
        <p:txBody>
          <a:bodyPr spcFirstLastPara="1" wrap="square" lIns="91425" tIns="0" rIns="91425" bIns="0" anchor="ctr" anchorCtr="0">
            <a:normAutofit/>
          </a:bodyPr>
          <a:lstStyle>
            <a:lvl1pPr lvl="0">
              <a:lnSpc>
                <a:spcPct val="80000"/>
              </a:lnSpc>
              <a:buSzPts val="1018"/>
              <a:buNone/>
              <a:defRPr sz="740">
                <a:solidFill>
                  <a:schemeClr val="accent5"/>
                </a:solidFill>
                <a:latin typeface="Google Sans Text"/>
                <a:ea typeface="Google Sans Text"/>
                <a:cs typeface="Google Sans Text"/>
                <a:sym typeface="Google Sans Text"/>
              </a:defRPr>
            </a:lvl1pPr>
            <a:lvl2pPr lvl="1">
              <a:lnSpc>
                <a:spcPct val="80000"/>
              </a:lnSpc>
              <a:buSzPts val="1018"/>
              <a:buNone/>
              <a:defRPr sz="740">
                <a:solidFill>
                  <a:schemeClr val="accent5"/>
                </a:solidFill>
                <a:latin typeface="Google Sans Text"/>
                <a:ea typeface="Google Sans Text"/>
                <a:cs typeface="Google Sans Text"/>
                <a:sym typeface="Google Sans Text"/>
              </a:defRPr>
            </a:lvl2pPr>
            <a:lvl3pPr lvl="2">
              <a:lnSpc>
                <a:spcPct val="80000"/>
              </a:lnSpc>
              <a:buSzPts val="1018"/>
              <a:buNone/>
              <a:defRPr sz="740">
                <a:solidFill>
                  <a:schemeClr val="accent5"/>
                </a:solidFill>
                <a:latin typeface="Google Sans Text"/>
                <a:ea typeface="Google Sans Text"/>
                <a:cs typeface="Google Sans Text"/>
                <a:sym typeface="Google Sans Text"/>
              </a:defRPr>
            </a:lvl3pPr>
            <a:lvl4pPr lvl="3">
              <a:lnSpc>
                <a:spcPct val="80000"/>
              </a:lnSpc>
              <a:buSzPts val="1018"/>
              <a:buNone/>
              <a:defRPr sz="740">
                <a:solidFill>
                  <a:schemeClr val="accent5"/>
                </a:solidFill>
                <a:latin typeface="Google Sans Text"/>
                <a:ea typeface="Google Sans Text"/>
                <a:cs typeface="Google Sans Text"/>
                <a:sym typeface="Google Sans Text"/>
              </a:defRPr>
            </a:lvl4pPr>
            <a:lvl5pPr lvl="4">
              <a:lnSpc>
                <a:spcPct val="80000"/>
              </a:lnSpc>
              <a:buSzPts val="1018"/>
              <a:buNone/>
              <a:defRPr sz="740">
                <a:solidFill>
                  <a:schemeClr val="accent5"/>
                </a:solidFill>
                <a:latin typeface="Google Sans Text"/>
                <a:ea typeface="Google Sans Text"/>
                <a:cs typeface="Google Sans Text"/>
                <a:sym typeface="Google Sans Text"/>
              </a:defRPr>
            </a:lvl5pPr>
            <a:lvl6pPr lvl="5">
              <a:lnSpc>
                <a:spcPct val="80000"/>
              </a:lnSpc>
              <a:buSzPts val="1018"/>
              <a:buNone/>
              <a:defRPr sz="740">
                <a:solidFill>
                  <a:schemeClr val="accent5"/>
                </a:solidFill>
                <a:latin typeface="Google Sans Text"/>
                <a:ea typeface="Google Sans Text"/>
                <a:cs typeface="Google Sans Text"/>
                <a:sym typeface="Google Sans Text"/>
              </a:defRPr>
            </a:lvl6pPr>
            <a:lvl7pPr lvl="6">
              <a:lnSpc>
                <a:spcPct val="80000"/>
              </a:lnSpc>
              <a:buSzPts val="1018"/>
              <a:buNone/>
              <a:defRPr sz="740">
                <a:solidFill>
                  <a:schemeClr val="accent5"/>
                </a:solidFill>
                <a:latin typeface="Google Sans Text"/>
                <a:ea typeface="Google Sans Text"/>
                <a:cs typeface="Google Sans Text"/>
                <a:sym typeface="Google Sans Text"/>
              </a:defRPr>
            </a:lvl7pPr>
            <a:lvl8pPr lvl="7">
              <a:lnSpc>
                <a:spcPct val="80000"/>
              </a:lnSpc>
              <a:buSzPts val="1018"/>
              <a:buNone/>
              <a:defRPr sz="740">
                <a:solidFill>
                  <a:schemeClr val="accent5"/>
                </a:solidFill>
                <a:latin typeface="Google Sans Text"/>
                <a:ea typeface="Google Sans Text"/>
                <a:cs typeface="Google Sans Text"/>
                <a:sym typeface="Google Sans Text"/>
              </a:defRPr>
            </a:lvl8pPr>
            <a:lvl9pPr lvl="8">
              <a:lnSpc>
                <a:spcPct val="80000"/>
              </a:lnSpc>
              <a:buSzPts val="1018"/>
              <a:buNone/>
              <a:defRPr sz="740">
                <a:solidFill>
                  <a:schemeClr val="accent5"/>
                </a:solidFill>
                <a:latin typeface="Google Sans Text"/>
                <a:ea typeface="Google Sans Text"/>
                <a:cs typeface="Google Sans Text"/>
                <a:sym typeface="Google Sans Tex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chemeClr val="accent2"/>
          </p15:clr>
        </p15:guide>
        <p15:guide id="2" pos="288">
          <p15:clr>
            <a:schemeClr val="accent2"/>
          </p15:clr>
        </p15:guide>
        <p15:guide id="3" orient="horz" pos="2953">
          <p15:clr>
            <a:schemeClr val="accent2"/>
          </p15:clr>
        </p15:guide>
        <p15:guide id="4" pos="5472">
          <p15:clr>
            <a:schemeClr val="accent2"/>
          </p15:clr>
        </p15:guide>
        <p15:guide id="5" orient="horz" pos="915">
          <p15:clr>
            <a:schemeClr val="accent2"/>
          </p15:clr>
        </p15:guide>
        <p15:guide id="6" orient="horz" pos="967">
          <p15:clr>
            <a:schemeClr val="accent2"/>
          </p15:clr>
        </p15:guide>
        <p15:guide id="7" orient="horz" pos="1595">
          <p15:clr>
            <a:schemeClr val="accent2"/>
          </p15:clr>
        </p15:guide>
        <p15:guide id="8" orient="horz" pos="1646">
          <p15:clr>
            <a:schemeClr val="accent2"/>
          </p15:clr>
        </p15:guide>
        <p15:guide id="9" orient="horz" pos="2274">
          <p15:clr>
            <a:schemeClr val="accent2"/>
          </p15:clr>
        </p15:guide>
        <p15:guide id="10" orient="horz" pos="2326">
          <p15:clr>
            <a:schemeClr val="accent2"/>
          </p15:clr>
        </p15:guide>
        <p15:guide id="11" pos="1981">
          <p15:clr>
            <a:schemeClr val="accent2"/>
          </p15:clr>
        </p15:guide>
        <p15:guide id="12" pos="2033">
          <p15:clr>
            <a:schemeClr val="accent2"/>
          </p15:clr>
        </p15:guide>
        <p15:guide id="13" pos="3727">
          <p15:clr>
            <a:schemeClr val="accent2"/>
          </p15:clr>
        </p15:guide>
        <p15:guide id="14" pos="3779">
          <p15:clr>
            <a:schemeClr val="accent2"/>
          </p15:clr>
        </p15:guide>
        <p15:guide id="15" pos="2854">
          <p15:clr>
            <a:schemeClr val="accent1"/>
          </p15:clr>
        </p15:guide>
        <p15:guide id="16" pos="2905">
          <p15:clr>
            <a:schemeClr val="accent1"/>
          </p15:clr>
        </p15:guide>
        <p15:guide id="17" pos="4163">
          <p15:clr>
            <a:schemeClr val="accent1"/>
          </p15:clr>
        </p15:guide>
        <p15:guide id="18" pos="4215">
          <p15:clr>
            <a:schemeClr val="accent1"/>
          </p15:clr>
        </p15:guide>
        <p15:guide id="19" pos="1546">
          <p15:clr>
            <a:schemeClr val="accent1"/>
          </p15:clr>
        </p15:guide>
        <p15:guide id="20" pos="1598">
          <p15:clr>
            <a:schemeClr val="accent1"/>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hyperlink" Target="https://neural-assets.github.io/" TargetMode="External"/><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jp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1.gif"/><Relationship Id="rId5" Type="http://schemas.openxmlformats.org/officeDocument/2006/relationships/image" Target="../media/image20.png"/><Relationship Id="rId4" Type="http://schemas.openxmlformats.org/officeDocument/2006/relationships/image" Target="../media/image40.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gif"/><Relationship Id="rId3" Type="http://schemas.openxmlformats.org/officeDocument/2006/relationships/image" Target="../media/image25.png"/><Relationship Id="rId7" Type="http://schemas.openxmlformats.org/officeDocument/2006/relationships/image" Target="../media/image48.png"/><Relationship Id="rId12" Type="http://schemas.openxmlformats.org/officeDocument/2006/relationships/image" Target="../media/image53.gif"/><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7.gif"/><Relationship Id="rId11" Type="http://schemas.openxmlformats.org/officeDocument/2006/relationships/image" Target="../media/image52.gif"/><Relationship Id="rId5" Type="http://schemas.openxmlformats.org/officeDocument/2006/relationships/image" Target="../media/image4.gif"/><Relationship Id="rId10" Type="http://schemas.openxmlformats.org/officeDocument/2006/relationships/image" Target="../media/image51.gif"/><Relationship Id="rId4" Type="http://schemas.openxmlformats.org/officeDocument/2006/relationships/image" Target="../media/image26.gif"/><Relationship Id="rId9" Type="http://schemas.openxmlformats.org/officeDocument/2006/relationships/image" Target="../media/image50.gif"/><Relationship Id="rId14" Type="http://schemas.openxmlformats.org/officeDocument/2006/relationships/image" Target="../media/image55.gif"/></Relationships>
</file>

<file path=ppt/slides/_rels/slide24.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5.gif"/><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4.gif"/><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59.gif"/><Relationship Id="rId11" Type="http://schemas.openxmlformats.org/officeDocument/2006/relationships/image" Target="../media/image63.png"/><Relationship Id="rId5" Type="http://schemas.openxmlformats.org/officeDocument/2006/relationships/image" Target="../media/image58.gif"/><Relationship Id="rId10" Type="http://schemas.openxmlformats.org/officeDocument/2006/relationships/image" Target="../media/image62.gif"/><Relationship Id="rId4" Type="http://schemas.openxmlformats.org/officeDocument/2006/relationships/image" Target="../media/image57.gif"/><Relationship Id="rId9" Type="http://schemas.openxmlformats.org/officeDocument/2006/relationships/image" Target="../media/image6.gif"/><Relationship Id="rId14" Type="http://schemas.openxmlformats.org/officeDocument/2006/relationships/image" Target="../media/image66.gif"/></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9.gif"/><Relationship Id="rId7" Type="http://schemas.openxmlformats.org/officeDocument/2006/relationships/image" Target="../media/image73.gif"/><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hyperlink" Target="https://neural-assets.github.io/" TargetMode="External"/><Relationship Id="rId7" Type="http://schemas.openxmlformats.org/officeDocument/2006/relationships/image" Target="../media/image6.gif"/><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5.gif"/><Relationship Id="rId11" Type="http://schemas.openxmlformats.org/officeDocument/2006/relationships/image" Target="../media/image9.jpg"/><Relationship Id="rId5" Type="http://schemas.openxmlformats.org/officeDocument/2006/relationships/image" Target="../media/image4.gif"/><Relationship Id="rId10" Type="http://schemas.openxmlformats.org/officeDocument/2006/relationships/image" Target="../media/image8.png"/><Relationship Id="rId4" Type="http://schemas.openxmlformats.org/officeDocument/2006/relationships/image" Target="../media/image3.gif"/><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4.gi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gif"/><Relationship Id="rId5" Type="http://schemas.openxmlformats.org/officeDocument/2006/relationships/image" Target="../media/image4.gif"/><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1"/>
          <p:cNvSpPr txBox="1">
            <a:spLocks noGrp="1"/>
          </p:cNvSpPr>
          <p:nvPr>
            <p:ph type="subTitle" idx="1"/>
          </p:nvPr>
        </p:nvSpPr>
        <p:spPr>
          <a:xfrm>
            <a:off x="3314275" y="2237075"/>
            <a:ext cx="5372400" cy="267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500">
                <a:solidFill>
                  <a:srgbClr val="666666"/>
                </a:solidFill>
              </a:rPr>
              <a:t>Ziyi Wu, Yulia Rubanova, Rishabh Kabra, Drew A. Hudson, </a:t>
            </a:r>
            <a:br>
              <a:rPr lang="en" sz="1500">
                <a:solidFill>
                  <a:srgbClr val="666666"/>
                </a:solidFill>
              </a:rPr>
            </a:br>
            <a:r>
              <a:rPr lang="en" sz="1500">
                <a:solidFill>
                  <a:srgbClr val="666666"/>
                </a:solidFill>
              </a:rPr>
              <a:t>Igor Gilitschenski, Yusuf Aytar, Sjoerd van Steenkiste, </a:t>
            </a:r>
            <a:br>
              <a:rPr lang="en" sz="1500">
                <a:solidFill>
                  <a:srgbClr val="666666"/>
                </a:solidFill>
              </a:rPr>
            </a:br>
            <a:r>
              <a:rPr lang="en" sz="1500">
                <a:solidFill>
                  <a:srgbClr val="666666"/>
                </a:solidFill>
              </a:rPr>
              <a:t>Kelsey R. Allen, Thomas Kipf</a:t>
            </a:r>
            <a:endParaRPr sz="1500">
              <a:solidFill>
                <a:srgbClr val="666666"/>
              </a:solidFill>
            </a:endParaRPr>
          </a:p>
          <a:p>
            <a:pPr marL="0" lvl="0" indent="0" algn="l" rtl="0">
              <a:spcBef>
                <a:spcPts val="0"/>
              </a:spcBef>
              <a:spcAft>
                <a:spcPts val="0"/>
              </a:spcAft>
              <a:buNone/>
            </a:pPr>
            <a:endParaRPr sz="1500"/>
          </a:p>
          <a:p>
            <a:pPr marL="0" lvl="0" indent="0" algn="l" rtl="0">
              <a:spcBef>
                <a:spcPts val="0"/>
              </a:spcBef>
              <a:spcAft>
                <a:spcPts val="0"/>
              </a:spcAft>
              <a:buNone/>
            </a:pPr>
            <a:r>
              <a:rPr lang="en" sz="1500"/>
              <a:t>Project page: </a:t>
            </a:r>
            <a:r>
              <a:rPr lang="en" sz="1500" u="sng">
                <a:solidFill>
                  <a:schemeClr val="hlink"/>
                </a:solidFill>
                <a:hlinkClick r:id="rId3"/>
              </a:rPr>
              <a:t>https://neural-assets.github.io/</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700" b="1"/>
              <a:t>NeurIPS 2024</a:t>
            </a:r>
            <a:endParaRPr sz="1700" b="1"/>
          </a:p>
          <a:p>
            <a:pPr marL="0" lvl="0" indent="0" algn="l" rtl="0">
              <a:spcBef>
                <a:spcPts val="0"/>
              </a:spcBef>
              <a:spcAft>
                <a:spcPts val="0"/>
              </a:spcAft>
              <a:buNone/>
            </a:pPr>
            <a:r>
              <a:rPr lang="en" sz="1700" b="1">
                <a:solidFill>
                  <a:schemeClr val="accent2"/>
                </a:solidFill>
              </a:rPr>
              <a:t>Spotlight</a:t>
            </a:r>
            <a:endParaRPr sz="1700" b="1">
              <a:solidFill>
                <a:schemeClr val="accent2"/>
              </a:solidFill>
            </a:endParaRPr>
          </a:p>
        </p:txBody>
      </p:sp>
      <p:sp>
        <p:nvSpPr>
          <p:cNvPr id="884" name="Google Shape;884;p91"/>
          <p:cNvSpPr/>
          <p:nvPr/>
        </p:nvSpPr>
        <p:spPr>
          <a:xfrm rot="-545638">
            <a:off x="2701755" y="2647236"/>
            <a:ext cx="552343" cy="288578"/>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885" name="Google Shape;885;p91"/>
          <p:cNvSpPr txBox="1">
            <a:spLocks noGrp="1"/>
          </p:cNvSpPr>
          <p:nvPr>
            <p:ph type="title"/>
          </p:nvPr>
        </p:nvSpPr>
        <p:spPr>
          <a:xfrm>
            <a:off x="3314125" y="780525"/>
            <a:ext cx="5372400" cy="12744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400"/>
              <a:t>Neural Assets:</a:t>
            </a:r>
            <a:endParaRPr sz="4400"/>
          </a:p>
          <a:p>
            <a:pPr marL="0" lvl="0" indent="0" algn="l" rtl="0">
              <a:spcBef>
                <a:spcPts val="0"/>
              </a:spcBef>
              <a:spcAft>
                <a:spcPts val="0"/>
              </a:spcAft>
              <a:buNone/>
            </a:pPr>
            <a:r>
              <a:rPr lang="en" sz="2400"/>
              <a:t>3D-Aware Multi-Object Scene</a:t>
            </a:r>
            <a:endParaRPr sz="2400"/>
          </a:p>
          <a:p>
            <a:pPr marL="0" lvl="0" indent="0" algn="l" rtl="0">
              <a:spcBef>
                <a:spcPts val="0"/>
              </a:spcBef>
              <a:spcAft>
                <a:spcPts val="0"/>
              </a:spcAft>
              <a:buNone/>
            </a:pPr>
            <a:r>
              <a:rPr lang="en" sz="2400"/>
              <a:t>Synthesis with Image Diffusion Models</a:t>
            </a:r>
            <a:endParaRPr sz="2400"/>
          </a:p>
        </p:txBody>
      </p:sp>
      <p:pic>
        <p:nvPicPr>
          <p:cNvPr id="886" name="Google Shape;886;p91"/>
          <p:cNvPicPr preferRelativeResize="0"/>
          <p:nvPr/>
        </p:nvPicPr>
        <p:blipFill>
          <a:blip r:embed="rId4">
            <a:alphaModFix/>
          </a:blip>
          <a:stretch>
            <a:fillRect/>
          </a:stretch>
        </p:blipFill>
        <p:spPr>
          <a:xfrm>
            <a:off x="0" y="828500"/>
            <a:ext cx="1472525" cy="1438333"/>
          </a:xfrm>
          <a:prstGeom prst="rect">
            <a:avLst/>
          </a:prstGeom>
          <a:noFill/>
          <a:ln>
            <a:noFill/>
          </a:ln>
        </p:spPr>
      </p:pic>
      <p:pic>
        <p:nvPicPr>
          <p:cNvPr id="887" name="Google Shape;887;p91"/>
          <p:cNvPicPr preferRelativeResize="0"/>
          <p:nvPr/>
        </p:nvPicPr>
        <p:blipFill>
          <a:blip r:embed="rId5">
            <a:alphaModFix/>
          </a:blip>
          <a:stretch>
            <a:fillRect/>
          </a:stretch>
        </p:blipFill>
        <p:spPr>
          <a:xfrm>
            <a:off x="1472525" y="828500"/>
            <a:ext cx="1472525" cy="1438333"/>
          </a:xfrm>
          <a:prstGeom prst="rect">
            <a:avLst/>
          </a:prstGeom>
          <a:noFill/>
          <a:ln>
            <a:noFill/>
          </a:ln>
        </p:spPr>
      </p:pic>
      <p:pic>
        <p:nvPicPr>
          <p:cNvPr id="888" name="Google Shape;888;p91"/>
          <p:cNvPicPr preferRelativeResize="0"/>
          <p:nvPr/>
        </p:nvPicPr>
        <p:blipFill>
          <a:blip r:embed="rId6">
            <a:alphaModFix/>
          </a:blip>
          <a:stretch>
            <a:fillRect/>
          </a:stretch>
        </p:blipFill>
        <p:spPr>
          <a:xfrm>
            <a:off x="0" y="2266833"/>
            <a:ext cx="1472525" cy="1438333"/>
          </a:xfrm>
          <a:prstGeom prst="rect">
            <a:avLst/>
          </a:prstGeom>
          <a:noFill/>
          <a:ln>
            <a:noFill/>
          </a:ln>
        </p:spPr>
      </p:pic>
      <p:pic>
        <p:nvPicPr>
          <p:cNvPr id="889" name="Google Shape;889;p91"/>
          <p:cNvPicPr preferRelativeResize="0"/>
          <p:nvPr/>
        </p:nvPicPr>
        <p:blipFill>
          <a:blip r:embed="rId7">
            <a:alphaModFix/>
          </a:blip>
          <a:stretch>
            <a:fillRect/>
          </a:stretch>
        </p:blipFill>
        <p:spPr>
          <a:xfrm>
            <a:off x="1472525" y="2266833"/>
            <a:ext cx="1472525" cy="1438333"/>
          </a:xfrm>
          <a:prstGeom prst="rect">
            <a:avLst/>
          </a:prstGeom>
          <a:noFill/>
          <a:ln>
            <a:noFill/>
          </a:ln>
        </p:spPr>
      </p:pic>
      <p:pic>
        <p:nvPicPr>
          <p:cNvPr id="890" name="Google Shape;890;p91"/>
          <p:cNvPicPr preferRelativeResize="0"/>
          <p:nvPr/>
        </p:nvPicPr>
        <p:blipFill rotWithShape="1">
          <a:blip r:embed="rId8">
            <a:alphaModFix/>
          </a:blip>
          <a:srcRect r="75157"/>
          <a:stretch/>
        </p:blipFill>
        <p:spPr>
          <a:xfrm>
            <a:off x="0" y="3705167"/>
            <a:ext cx="2933824" cy="1438334"/>
          </a:xfrm>
          <a:prstGeom prst="rect">
            <a:avLst/>
          </a:prstGeom>
          <a:noFill/>
          <a:ln>
            <a:noFill/>
          </a:ln>
        </p:spPr>
      </p:pic>
      <p:pic>
        <p:nvPicPr>
          <p:cNvPr id="891" name="Google Shape;891;p91"/>
          <p:cNvPicPr preferRelativeResize="0"/>
          <p:nvPr/>
        </p:nvPicPr>
        <p:blipFill>
          <a:blip r:embed="rId9">
            <a:alphaModFix/>
          </a:blip>
          <a:stretch>
            <a:fillRect/>
          </a:stretch>
        </p:blipFill>
        <p:spPr>
          <a:xfrm>
            <a:off x="7181575" y="702600"/>
            <a:ext cx="701901" cy="701901"/>
          </a:xfrm>
          <a:prstGeom prst="rect">
            <a:avLst/>
          </a:prstGeom>
          <a:noFill/>
          <a:ln>
            <a:noFill/>
          </a:ln>
        </p:spPr>
      </p:pic>
      <p:pic>
        <p:nvPicPr>
          <p:cNvPr id="892" name="Google Shape;892;p91"/>
          <p:cNvPicPr preferRelativeResize="0"/>
          <p:nvPr/>
        </p:nvPicPr>
        <p:blipFill>
          <a:blip r:embed="rId10">
            <a:alphaModFix/>
          </a:blip>
          <a:stretch>
            <a:fillRect/>
          </a:stretch>
        </p:blipFill>
        <p:spPr>
          <a:xfrm>
            <a:off x="7883477" y="702600"/>
            <a:ext cx="873584" cy="701899"/>
          </a:xfrm>
          <a:prstGeom prst="rect">
            <a:avLst/>
          </a:prstGeom>
          <a:noFill/>
          <a:ln>
            <a:noFill/>
          </a:ln>
        </p:spPr>
      </p:pic>
      <p:pic>
        <p:nvPicPr>
          <p:cNvPr id="893" name="Google Shape;893;p91"/>
          <p:cNvPicPr preferRelativeResize="0"/>
          <p:nvPr/>
        </p:nvPicPr>
        <p:blipFill>
          <a:blip r:embed="rId11">
            <a:alphaModFix/>
          </a:blip>
          <a:stretch>
            <a:fillRect/>
          </a:stretch>
        </p:blipFill>
        <p:spPr>
          <a:xfrm>
            <a:off x="7724165" y="3724477"/>
            <a:ext cx="1192200" cy="119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00"/>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Method: Neural Assets</a:t>
            </a:r>
            <a:endParaRPr/>
          </a:p>
        </p:txBody>
      </p:sp>
      <p:sp>
        <p:nvSpPr>
          <p:cNvPr id="1019" name="Google Shape;1019;p100"/>
          <p:cNvSpPr txBox="1">
            <a:spLocks noGrp="1"/>
          </p:cNvSpPr>
          <p:nvPr>
            <p:ph type="body" idx="4294967295"/>
          </p:nvPr>
        </p:nvSpPr>
        <p:spPr>
          <a:xfrm>
            <a:off x="539675" y="816375"/>
            <a:ext cx="5862600" cy="343800"/>
          </a:xfrm>
          <a:prstGeom prst="rect">
            <a:avLst/>
          </a:prstGeom>
        </p:spPr>
        <p:txBody>
          <a:bodyPr spcFirstLastPara="1" wrap="square" lIns="0" tIns="0" rIns="0" bIns="0" anchor="t" anchorCtr="0">
            <a:noAutofit/>
          </a:bodyPr>
          <a:lstStyle/>
          <a:p>
            <a:pPr marL="457200" lvl="0" indent="-330200" algn="l" rtl="0">
              <a:spcBef>
                <a:spcPts val="0"/>
              </a:spcBef>
              <a:spcAft>
                <a:spcPts val="1000"/>
              </a:spcAft>
              <a:buSzPts val="1600"/>
              <a:buFont typeface="Wingdings" panose="05000000000000000000" pitchFamily="2" charset="2"/>
              <a:buChar char="l"/>
            </a:pPr>
            <a:r>
              <a:rPr lang="en" sz="1600" dirty="0"/>
              <a:t>What can we learn from Computer Graphics workflows?</a:t>
            </a:r>
            <a:endParaRPr sz="1600" b="1" dirty="0">
              <a:solidFill>
                <a:srgbClr val="4A86E8"/>
              </a:solidFill>
            </a:endParaRPr>
          </a:p>
        </p:txBody>
      </p:sp>
      <p:grpSp>
        <p:nvGrpSpPr>
          <p:cNvPr id="1020" name="Google Shape;1020;p100"/>
          <p:cNvGrpSpPr/>
          <p:nvPr/>
        </p:nvGrpSpPr>
        <p:grpSpPr>
          <a:xfrm>
            <a:off x="438825" y="2433550"/>
            <a:ext cx="7040100" cy="2595901"/>
            <a:chOff x="438825" y="2509750"/>
            <a:chExt cx="7040100" cy="2595901"/>
          </a:xfrm>
        </p:grpSpPr>
        <p:grpSp>
          <p:nvGrpSpPr>
            <p:cNvPr id="1021" name="Google Shape;1021;p100"/>
            <p:cNvGrpSpPr/>
            <p:nvPr/>
          </p:nvGrpSpPr>
          <p:grpSpPr>
            <a:xfrm>
              <a:off x="1961425" y="3105025"/>
              <a:ext cx="4782152" cy="2000626"/>
              <a:chOff x="925350" y="2976925"/>
              <a:chExt cx="4782153" cy="2000626"/>
            </a:xfrm>
          </p:grpSpPr>
          <p:pic>
            <p:nvPicPr>
              <p:cNvPr id="1022" name="Google Shape;1022;p100"/>
              <p:cNvPicPr preferRelativeResize="0"/>
              <p:nvPr/>
            </p:nvPicPr>
            <p:blipFill>
              <a:blip r:embed="rId3">
                <a:alphaModFix/>
              </a:blip>
              <a:stretch>
                <a:fillRect/>
              </a:stretch>
            </p:blipFill>
            <p:spPr>
              <a:xfrm>
                <a:off x="925350" y="2976925"/>
                <a:ext cx="4782153" cy="2000626"/>
              </a:xfrm>
              <a:prstGeom prst="rect">
                <a:avLst/>
              </a:prstGeom>
              <a:noFill/>
              <a:ln>
                <a:noFill/>
              </a:ln>
            </p:spPr>
          </p:pic>
          <p:sp>
            <p:nvSpPr>
              <p:cNvPr id="1023" name="Google Shape;1023;p100"/>
              <p:cNvSpPr/>
              <p:nvPr/>
            </p:nvSpPr>
            <p:spPr>
              <a:xfrm>
                <a:off x="2682275" y="3913350"/>
                <a:ext cx="611700" cy="24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grpSp>
        <p:sp>
          <p:nvSpPr>
            <p:cNvPr id="1024" name="Google Shape;1024;p100"/>
            <p:cNvSpPr txBox="1"/>
            <p:nvPr/>
          </p:nvSpPr>
          <p:spPr>
            <a:xfrm>
              <a:off x="438825" y="2509750"/>
              <a:ext cx="7040100" cy="805318"/>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1000"/>
                </a:spcAft>
                <a:buClr>
                  <a:schemeClr val="dk2"/>
                </a:buClr>
                <a:buSzPts val="1600"/>
                <a:buFont typeface="Wingdings" panose="05000000000000000000" pitchFamily="2" charset="2"/>
                <a:buChar char="l"/>
              </a:pPr>
              <a:r>
                <a:rPr lang="en" sz="1600" b="1" dirty="0">
                  <a:solidFill>
                    <a:schemeClr val="dk2"/>
                  </a:solidFill>
                  <a:latin typeface="DM Sans"/>
                  <a:ea typeface="DM Sans"/>
                  <a:cs typeface="DM Sans"/>
                  <a:sym typeface="DM Sans"/>
                </a:rPr>
                <a:t>Neural Asset</a:t>
              </a:r>
              <a:r>
                <a:rPr lang="en" sz="1600" dirty="0">
                  <a:solidFill>
                    <a:schemeClr val="dk2"/>
                  </a:solidFill>
                  <a:latin typeface="DM Sans"/>
                  <a:ea typeface="DM Sans"/>
                  <a:cs typeface="DM Sans"/>
                  <a:sym typeface="DM Sans"/>
                </a:rPr>
                <a:t>: per-object representation, factorized into </a:t>
              </a:r>
              <a:r>
                <a:rPr lang="en" sz="1600" dirty="0">
                  <a:latin typeface="DM Sans"/>
                  <a:ea typeface="DM Sans"/>
                  <a:cs typeface="DM Sans"/>
                  <a:sym typeface="DM Sans"/>
                </a:rPr>
                <a:t>disentangled</a:t>
              </a:r>
              <a:r>
                <a:rPr lang="en" sz="1600" b="1" dirty="0">
                  <a:solidFill>
                    <a:srgbClr val="4A86E8"/>
                  </a:solidFill>
                  <a:latin typeface="DM Sans"/>
                  <a:ea typeface="DM Sans"/>
                  <a:cs typeface="DM Sans"/>
                  <a:sym typeface="DM Sans"/>
                </a:rPr>
                <a:t> appearance </a:t>
              </a:r>
              <a:r>
                <a:rPr lang="en" sz="1600" dirty="0">
                  <a:latin typeface="DM Sans"/>
                  <a:ea typeface="DM Sans"/>
                  <a:cs typeface="DM Sans"/>
                  <a:sym typeface="DM Sans"/>
                </a:rPr>
                <a:t>and</a:t>
              </a:r>
              <a:r>
                <a:rPr lang="en" sz="1600" b="1" dirty="0">
                  <a:solidFill>
                    <a:srgbClr val="4A86E8"/>
                  </a:solidFill>
                  <a:latin typeface="DM Sans"/>
                  <a:ea typeface="DM Sans"/>
                  <a:cs typeface="DM Sans"/>
                  <a:sym typeface="DM Sans"/>
                </a:rPr>
                <a:t> </a:t>
              </a:r>
              <a:r>
                <a:rPr lang="en" sz="1600" b="1" dirty="0">
                  <a:solidFill>
                    <a:srgbClr val="CC4125"/>
                  </a:solidFill>
                  <a:latin typeface="DM Sans"/>
                  <a:ea typeface="DM Sans"/>
                  <a:cs typeface="DM Sans"/>
                  <a:sym typeface="DM Sans"/>
                </a:rPr>
                <a:t>pose </a:t>
              </a:r>
              <a:r>
                <a:rPr lang="en" sz="1600" dirty="0">
                  <a:latin typeface="DM Sans"/>
                  <a:ea typeface="DM Sans"/>
                  <a:cs typeface="DM Sans"/>
                  <a:sym typeface="DM Sans"/>
                </a:rPr>
                <a:t>tokens</a:t>
              </a:r>
              <a:endParaRPr dirty="0"/>
            </a:p>
          </p:txBody>
        </p:sp>
      </p:grpSp>
      <p:sp>
        <p:nvSpPr>
          <p:cNvPr id="1025" name="Google Shape;1025;p100"/>
          <p:cNvSpPr txBox="1"/>
          <p:nvPr/>
        </p:nvSpPr>
        <p:spPr>
          <a:xfrm>
            <a:off x="245025" y="1135450"/>
            <a:ext cx="7233900" cy="1298100"/>
          </a:xfrm>
          <a:prstGeom prst="rect">
            <a:avLst/>
          </a:prstGeom>
          <a:noFill/>
          <a:ln>
            <a:noFill/>
          </a:ln>
        </p:spPr>
        <p:txBody>
          <a:bodyPr spcFirstLastPara="1" wrap="square" lIns="91425" tIns="91425" rIns="91425" bIns="91425" anchor="t" anchorCtr="0">
            <a:spAutoFit/>
          </a:bodyPr>
          <a:lstStyle/>
          <a:p>
            <a:pPr marL="914400" lvl="1" indent="-330200" algn="l" rtl="0">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3D assets are </a:t>
            </a:r>
            <a:r>
              <a:rPr lang="en" sz="1600" b="1">
                <a:solidFill>
                  <a:schemeClr val="dk2"/>
                </a:solidFill>
                <a:latin typeface="DM Sans"/>
                <a:ea typeface="DM Sans"/>
                <a:cs typeface="DM Sans"/>
                <a:sym typeface="DM Sans"/>
              </a:rPr>
              <a:t>reusable</a:t>
            </a:r>
            <a:r>
              <a:rPr lang="en" sz="1600">
                <a:solidFill>
                  <a:schemeClr val="dk2"/>
                </a:solidFill>
                <a:latin typeface="DM Sans"/>
                <a:ea typeface="DM Sans"/>
                <a:cs typeface="DM Sans"/>
                <a:sym typeface="DM Sans"/>
              </a:rPr>
              <a:t>, with a fixed </a:t>
            </a:r>
            <a:r>
              <a:rPr lang="en" sz="1600" b="1">
                <a:solidFill>
                  <a:schemeClr val="dk2"/>
                </a:solidFill>
                <a:latin typeface="DM Sans"/>
                <a:ea typeface="DM Sans"/>
                <a:cs typeface="DM Sans"/>
                <a:sym typeface="DM Sans"/>
              </a:rPr>
              <a:t>appearance</a:t>
            </a:r>
            <a:br>
              <a:rPr lang="en" sz="1600" b="1">
                <a:solidFill>
                  <a:schemeClr val="dk2"/>
                </a:solidFill>
                <a:latin typeface="DM Sans"/>
                <a:ea typeface="DM Sans"/>
                <a:cs typeface="DM Sans"/>
                <a:sym typeface="DM Sans"/>
              </a:rPr>
            </a:br>
            <a:r>
              <a:rPr lang="en" sz="1600">
                <a:solidFill>
                  <a:srgbClr val="92908C"/>
                </a:solidFill>
                <a:latin typeface="DM Sans"/>
                <a:ea typeface="DM Sans"/>
                <a:cs typeface="DM Sans"/>
                <a:sym typeface="DM Sans"/>
              </a:rPr>
              <a:t>(e.g. canonical 3D shape &amp; texture)</a:t>
            </a:r>
            <a:endParaRPr sz="1600">
              <a:solidFill>
                <a:srgbClr val="92908C"/>
              </a:solidFill>
              <a:latin typeface="DM Sans"/>
              <a:ea typeface="DM Sans"/>
              <a:cs typeface="DM Sans"/>
              <a:sym typeface="DM Sans"/>
            </a:endParaRPr>
          </a:p>
          <a:p>
            <a:pPr marL="914400" lvl="1" indent="-330200" algn="l" rtl="0">
              <a:spcBef>
                <a:spcPts val="100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Creators only change their </a:t>
            </a:r>
            <a:r>
              <a:rPr lang="en" sz="1600" b="1">
                <a:solidFill>
                  <a:schemeClr val="dk2"/>
                </a:solidFill>
                <a:latin typeface="DM Sans"/>
                <a:ea typeface="DM Sans"/>
                <a:cs typeface="DM Sans"/>
                <a:sym typeface="DM Sans"/>
              </a:rPr>
              <a:t>pose</a:t>
            </a:r>
            <a:br>
              <a:rPr lang="en" sz="1600">
                <a:solidFill>
                  <a:schemeClr val="dk2"/>
                </a:solidFill>
                <a:latin typeface="DM Sans"/>
                <a:ea typeface="DM Sans"/>
                <a:cs typeface="DM Sans"/>
                <a:sym typeface="DM Sans"/>
              </a:rPr>
            </a:br>
            <a:r>
              <a:rPr lang="en" sz="1600">
                <a:solidFill>
                  <a:srgbClr val="92908C"/>
                </a:solidFill>
                <a:latin typeface="DM Sans"/>
                <a:ea typeface="DM Sans"/>
                <a:cs typeface="DM Sans"/>
                <a:sym typeface="DM Sans"/>
              </a:rPr>
              <a:t>(e.g. rigid transformation &amp; scaling)</a:t>
            </a:r>
            <a:endParaRPr/>
          </a:p>
        </p:txBody>
      </p:sp>
      <p:pic>
        <p:nvPicPr>
          <p:cNvPr id="1026" name="Google Shape;1026;p100"/>
          <p:cNvPicPr preferRelativeResize="0"/>
          <p:nvPr/>
        </p:nvPicPr>
        <p:blipFill>
          <a:blip r:embed="rId4">
            <a:alphaModFix/>
          </a:blip>
          <a:stretch>
            <a:fillRect/>
          </a:stretch>
        </p:blipFill>
        <p:spPr>
          <a:xfrm>
            <a:off x="6889412" y="739538"/>
            <a:ext cx="1809264" cy="1809272"/>
          </a:xfrm>
          <a:prstGeom prst="rect">
            <a:avLst/>
          </a:prstGeom>
          <a:noFill/>
          <a:ln>
            <a:noFill/>
          </a:ln>
        </p:spPr>
      </p:pic>
      <p:sp>
        <p:nvSpPr>
          <p:cNvPr id="1027" name="Google Shape;1027;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1"/>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Method: Neural Assets</a:t>
            </a:r>
            <a:endParaRPr/>
          </a:p>
        </p:txBody>
      </p:sp>
      <p:sp>
        <p:nvSpPr>
          <p:cNvPr id="1033" name="Google Shape;1033;p101"/>
          <p:cNvSpPr txBox="1">
            <a:spLocks noGrp="1"/>
          </p:cNvSpPr>
          <p:nvPr>
            <p:ph type="body" idx="4294967295"/>
          </p:nvPr>
        </p:nvSpPr>
        <p:spPr>
          <a:xfrm>
            <a:off x="539675" y="816375"/>
            <a:ext cx="5862600" cy="3438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Font typeface="Wingdings" panose="05000000000000000000" pitchFamily="2" charset="2"/>
              <a:buChar char="l"/>
            </a:pPr>
            <a:r>
              <a:rPr lang="en" sz="1600" dirty="0"/>
              <a:t>But, what data should we use?</a:t>
            </a:r>
            <a:endParaRPr sz="1600" dirty="0"/>
          </a:p>
          <a:p>
            <a:pPr marL="914400" lvl="1" indent="-330200" algn="l" rtl="0">
              <a:spcBef>
                <a:spcPts val="1000"/>
              </a:spcBef>
              <a:spcAft>
                <a:spcPts val="0"/>
              </a:spcAft>
              <a:buSzPts val="1600"/>
              <a:buChar char="○"/>
            </a:pPr>
            <a:r>
              <a:rPr lang="en" sz="1600" b="1" dirty="0"/>
              <a:t>Need</a:t>
            </a:r>
            <a:r>
              <a:rPr lang="en" sz="1600" dirty="0"/>
              <a:t>: same object under different poses</a:t>
            </a:r>
            <a:endParaRPr sz="1600" dirty="0"/>
          </a:p>
          <a:p>
            <a:pPr marL="914400" lvl="1" indent="-330200" algn="l" rtl="0">
              <a:spcBef>
                <a:spcPts val="1000"/>
              </a:spcBef>
              <a:spcAft>
                <a:spcPts val="1000"/>
              </a:spcAft>
              <a:buSzPts val="1600"/>
              <a:buChar char="○"/>
            </a:pPr>
            <a:r>
              <a:rPr lang="en" sz="1600" dirty="0"/>
              <a:t>Hard to obtain in real world…</a:t>
            </a:r>
            <a:endParaRPr sz="1600" dirty="0"/>
          </a:p>
        </p:txBody>
      </p:sp>
      <p:grpSp>
        <p:nvGrpSpPr>
          <p:cNvPr id="1034" name="Google Shape;1034;p101"/>
          <p:cNvGrpSpPr/>
          <p:nvPr/>
        </p:nvGrpSpPr>
        <p:grpSpPr>
          <a:xfrm>
            <a:off x="481900" y="1856513"/>
            <a:ext cx="7382026" cy="2548162"/>
            <a:chOff x="481900" y="1932713"/>
            <a:chExt cx="7382026" cy="2548162"/>
          </a:xfrm>
        </p:grpSpPr>
        <p:sp>
          <p:nvSpPr>
            <p:cNvPr id="1035" name="Google Shape;1035;p101"/>
            <p:cNvSpPr txBox="1"/>
            <p:nvPr/>
          </p:nvSpPr>
          <p:spPr>
            <a:xfrm>
              <a:off x="481900" y="1932713"/>
              <a:ext cx="5683800" cy="559097"/>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1000"/>
                </a:spcAft>
                <a:buClr>
                  <a:schemeClr val="dk2"/>
                </a:buClr>
                <a:buSzPts val="1600"/>
                <a:buFont typeface="Wingdings" panose="05000000000000000000" pitchFamily="2" charset="2"/>
                <a:buChar char="l"/>
              </a:pPr>
              <a:r>
                <a:rPr lang="en" sz="1600" b="1" dirty="0">
                  <a:solidFill>
                    <a:srgbClr val="EA4335"/>
                  </a:solidFill>
                  <a:latin typeface="DM Sans"/>
                  <a:ea typeface="DM Sans"/>
                  <a:cs typeface="DM Sans"/>
                  <a:sym typeface="DM Sans"/>
                </a:rPr>
                <a:t>Video</a:t>
              </a:r>
              <a:r>
                <a:rPr lang="en" sz="1600" dirty="0">
                  <a:solidFill>
                    <a:srgbClr val="EA4335"/>
                  </a:solidFill>
                  <a:latin typeface="DM Sans"/>
                  <a:ea typeface="DM Sans"/>
                  <a:cs typeface="DM Sans"/>
                  <a:sym typeface="DM Sans"/>
                </a:rPr>
                <a:t> </a:t>
              </a:r>
              <a:r>
                <a:rPr lang="en" sz="1600" dirty="0">
                  <a:solidFill>
                    <a:schemeClr val="dk2"/>
                  </a:solidFill>
                  <a:latin typeface="DM Sans"/>
                  <a:ea typeface="DM Sans"/>
                  <a:cs typeface="DM Sans"/>
                  <a:sym typeface="DM Sans"/>
                </a:rPr>
                <a:t>as a scalable data source!</a:t>
              </a:r>
              <a:endParaRPr dirty="0"/>
            </a:p>
          </p:txBody>
        </p:sp>
        <p:pic>
          <p:nvPicPr>
            <p:cNvPr id="1036" name="Google Shape;1036;p101"/>
            <p:cNvPicPr preferRelativeResize="0"/>
            <p:nvPr/>
          </p:nvPicPr>
          <p:blipFill>
            <a:blip r:embed="rId3">
              <a:alphaModFix/>
            </a:blip>
            <a:stretch>
              <a:fillRect/>
            </a:stretch>
          </p:blipFill>
          <p:spPr>
            <a:xfrm>
              <a:off x="1240875" y="2571750"/>
              <a:ext cx="1599494" cy="1600200"/>
            </a:xfrm>
            <a:prstGeom prst="rect">
              <a:avLst/>
            </a:prstGeom>
            <a:noFill/>
            <a:ln>
              <a:noFill/>
            </a:ln>
          </p:spPr>
        </p:pic>
        <p:pic>
          <p:nvPicPr>
            <p:cNvPr id="1037" name="Google Shape;1037;p101"/>
            <p:cNvPicPr preferRelativeResize="0"/>
            <p:nvPr/>
          </p:nvPicPr>
          <p:blipFill>
            <a:blip r:embed="rId4">
              <a:alphaModFix/>
            </a:blip>
            <a:stretch>
              <a:fillRect/>
            </a:stretch>
          </p:blipFill>
          <p:spPr>
            <a:xfrm>
              <a:off x="2915394" y="2571750"/>
              <a:ext cx="1599494" cy="1600200"/>
            </a:xfrm>
            <a:prstGeom prst="rect">
              <a:avLst/>
            </a:prstGeom>
            <a:noFill/>
            <a:ln>
              <a:noFill/>
            </a:ln>
          </p:spPr>
        </p:pic>
        <p:pic>
          <p:nvPicPr>
            <p:cNvPr id="1038" name="Google Shape;1038;p101"/>
            <p:cNvPicPr preferRelativeResize="0"/>
            <p:nvPr/>
          </p:nvPicPr>
          <p:blipFill>
            <a:blip r:embed="rId5">
              <a:alphaModFix/>
            </a:blip>
            <a:stretch>
              <a:fillRect/>
            </a:stretch>
          </p:blipFill>
          <p:spPr>
            <a:xfrm>
              <a:off x="4589913" y="2571750"/>
              <a:ext cx="1599494" cy="1600200"/>
            </a:xfrm>
            <a:prstGeom prst="rect">
              <a:avLst/>
            </a:prstGeom>
            <a:noFill/>
            <a:ln>
              <a:noFill/>
            </a:ln>
          </p:spPr>
        </p:pic>
        <p:pic>
          <p:nvPicPr>
            <p:cNvPr id="1039" name="Google Shape;1039;p101"/>
            <p:cNvPicPr preferRelativeResize="0"/>
            <p:nvPr/>
          </p:nvPicPr>
          <p:blipFill>
            <a:blip r:embed="rId6">
              <a:alphaModFix/>
            </a:blip>
            <a:stretch>
              <a:fillRect/>
            </a:stretch>
          </p:blipFill>
          <p:spPr>
            <a:xfrm>
              <a:off x="6264432" y="2571750"/>
              <a:ext cx="1599494" cy="1600200"/>
            </a:xfrm>
            <a:prstGeom prst="rect">
              <a:avLst/>
            </a:prstGeom>
            <a:noFill/>
            <a:ln>
              <a:noFill/>
            </a:ln>
          </p:spPr>
        </p:pic>
        <p:sp>
          <p:nvSpPr>
            <p:cNvPr id="1040" name="Google Shape;1040;p101"/>
            <p:cNvSpPr/>
            <p:nvPr/>
          </p:nvSpPr>
          <p:spPr>
            <a:xfrm>
              <a:off x="3281650" y="4236075"/>
              <a:ext cx="2535600" cy="24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grpSp>
      <p:sp>
        <p:nvSpPr>
          <p:cNvPr id="1041" name="Google Shape;1041;p10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02"/>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Neural Assets Learning</a:t>
            </a:r>
            <a:endParaRPr/>
          </a:p>
        </p:txBody>
      </p:sp>
      <p:sp>
        <p:nvSpPr>
          <p:cNvPr id="1047" name="Google Shape;1047;p102"/>
          <p:cNvSpPr txBox="1">
            <a:spLocks noGrp="1"/>
          </p:cNvSpPr>
          <p:nvPr>
            <p:ph type="body" idx="4294967295"/>
          </p:nvPr>
        </p:nvSpPr>
        <p:spPr>
          <a:xfrm>
            <a:off x="539675" y="816375"/>
            <a:ext cx="7525200" cy="5295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Font typeface="Wingdings" panose="05000000000000000000" pitchFamily="2" charset="2"/>
              <a:buChar char="l"/>
            </a:pPr>
            <a:r>
              <a:rPr lang="en" sz="1600" dirty="0"/>
              <a:t>How to disentangle appearance and pose?</a:t>
            </a:r>
            <a:endParaRPr sz="1600" dirty="0"/>
          </a:p>
          <a:p>
            <a:pPr marL="914400" lvl="1" indent="-330200" algn="l" rtl="0">
              <a:spcBef>
                <a:spcPts val="1000"/>
              </a:spcBef>
              <a:spcAft>
                <a:spcPts val="1000"/>
              </a:spcAft>
              <a:buSzPts val="1600"/>
              <a:buChar char="○"/>
            </a:pPr>
            <a:r>
              <a:rPr lang="en" sz="1600" b="1" dirty="0"/>
              <a:t>High-level idea</a:t>
            </a:r>
            <a:r>
              <a:rPr lang="en" sz="1600" dirty="0"/>
              <a:t>: encode them from different video frames</a:t>
            </a:r>
            <a:endParaRPr sz="1600" dirty="0"/>
          </a:p>
        </p:txBody>
      </p:sp>
      <p:pic>
        <p:nvPicPr>
          <p:cNvPr id="1048" name="Google Shape;1048;p102"/>
          <p:cNvPicPr preferRelativeResize="0"/>
          <p:nvPr/>
        </p:nvPicPr>
        <p:blipFill>
          <a:blip r:embed="rId3">
            <a:alphaModFix/>
          </a:blip>
          <a:stretch>
            <a:fillRect/>
          </a:stretch>
        </p:blipFill>
        <p:spPr>
          <a:xfrm>
            <a:off x="1559225" y="1672900"/>
            <a:ext cx="3849991" cy="3416625"/>
          </a:xfrm>
          <a:prstGeom prst="rect">
            <a:avLst/>
          </a:prstGeom>
          <a:noFill/>
          <a:ln>
            <a:noFill/>
          </a:ln>
        </p:spPr>
      </p:pic>
      <p:pic>
        <p:nvPicPr>
          <p:cNvPr id="1049" name="Google Shape;1049;p102"/>
          <p:cNvPicPr preferRelativeResize="0"/>
          <p:nvPr/>
        </p:nvPicPr>
        <p:blipFill>
          <a:blip r:embed="rId4">
            <a:alphaModFix/>
          </a:blip>
          <a:stretch>
            <a:fillRect/>
          </a:stretch>
        </p:blipFill>
        <p:spPr>
          <a:xfrm>
            <a:off x="1746504" y="1676400"/>
            <a:ext cx="3656524" cy="3416625"/>
          </a:xfrm>
          <a:prstGeom prst="rect">
            <a:avLst/>
          </a:prstGeom>
          <a:noFill/>
          <a:ln>
            <a:noFill/>
          </a:ln>
        </p:spPr>
      </p:pic>
      <p:pic>
        <p:nvPicPr>
          <p:cNvPr id="1050" name="Google Shape;1050;p102"/>
          <p:cNvPicPr preferRelativeResize="0"/>
          <p:nvPr/>
        </p:nvPicPr>
        <p:blipFill>
          <a:blip r:embed="rId5">
            <a:alphaModFix/>
          </a:blip>
          <a:stretch>
            <a:fillRect/>
          </a:stretch>
        </p:blipFill>
        <p:spPr>
          <a:xfrm>
            <a:off x="1764792" y="1673352"/>
            <a:ext cx="5749836" cy="3416625"/>
          </a:xfrm>
          <a:prstGeom prst="rect">
            <a:avLst/>
          </a:prstGeom>
          <a:noFill/>
          <a:ln>
            <a:noFill/>
          </a:ln>
        </p:spPr>
      </p:pic>
      <p:sp>
        <p:nvSpPr>
          <p:cNvPr id="1051" name="Google Shape;1051;p102"/>
          <p:cNvSpPr txBox="1"/>
          <p:nvPr/>
        </p:nvSpPr>
        <p:spPr>
          <a:xfrm>
            <a:off x="441350" y="1483175"/>
            <a:ext cx="5820300" cy="431100"/>
          </a:xfrm>
          <a:prstGeom prst="rect">
            <a:avLst/>
          </a:prstGeom>
          <a:noFill/>
          <a:ln>
            <a:noFill/>
          </a:ln>
        </p:spPr>
        <p:txBody>
          <a:bodyPr spcFirstLastPara="1" wrap="square" lIns="91425" tIns="91425" rIns="91425" bIns="91425" anchor="t" anchorCtr="0">
            <a:spAutoFit/>
          </a:bodyPr>
          <a:lstStyle/>
          <a:p>
            <a:pPr marL="914400" lvl="1" indent="-330200" algn="l" rtl="0">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Appearance token is </a:t>
            </a:r>
            <a:r>
              <a:rPr lang="en" sz="1600" b="1">
                <a:solidFill>
                  <a:srgbClr val="CC4125"/>
                </a:solidFill>
                <a:latin typeface="DM Sans"/>
                <a:ea typeface="DM Sans"/>
                <a:cs typeface="DM Sans"/>
                <a:sym typeface="DM Sans"/>
              </a:rPr>
              <a:t>pose-invariant</a:t>
            </a:r>
            <a:endParaRPr sz="1600" b="1">
              <a:solidFill>
                <a:srgbClr val="CC4125"/>
              </a:solidFill>
              <a:latin typeface="DM Sans"/>
              <a:ea typeface="DM Sans"/>
              <a:cs typeface="DM Sans"/>
              <a:sym typeface="DM Sans"/>
            </a:endParaRPr>
          </a:p>
        </p:txBody>
      </p:sp>
      <p:sp>
        <p:nvSpPr>
          <p:cNvPr id="1052" name="Google Shape;1052;p10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03"/>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Neural Assets Architecture</a:t>
            </a:r>
            <a:endParaRPr/>
          </a:p>
        </p:txBody>
      </p:sp>
      <p:sp>
        <p:nvSpPr>
          <p:cNvPr id="1058" name="Google Shape;1058;p103"/>
          <p:cNvSpPr txBox="1">
            <a:spLocks noGrp="1"/>
          </p:cNvSpPr>
          <p:nvPr>
            <p:ph type="body" idx="4294967295"/>
          </p:nvPr>
        </p:nvSpPr>
        <p:spPr>
          <a:xfrm>
            <a:off x="539675" y="816375"/>
            <a:ext cx="7747800" cy="5295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Font typeface="Wingdings" panose="05000000000000000000" pitchFamily="2" charset="2"/>
              <a:buChar char="l"/>
            </a:pPr>
            <a:r>
              <a:rPr lang="en" sz="1600" b="1" dirty="0"/>
              <a:t>Appearance</a:t>
            </a:r>
            <a:r>
              <a:rPr lang="en" sz="1600" dirty="0"/>
              <a:t>: RoIAlign with 2D boxes</a:t>
            </a:r>
            <a:endParaRPr sz="1600" dirty="0"/>
          </a:p>
          <a:p>
            <a:pPr marL="457200" lvl="0" indent="-330200" algn="l" rtl="0">
              <a:spcBef>
                <a:spcPts val="1000"/>
              </a:spcBef>
              <a:spcAft>
                <a:spcPts val="1000"/>
              </a:spcAft>
              <a:buSzPts val="1600"/>
              <a:buFont typeface="Wingdings" panose="05000000000000000000" pitchFamily="2" charset="2"/>
              <a:buChar char="l"/>
            </a:pPr>
            <a:r>
              <a:rPr lang="en" sz="1600" b="1" dirty="0"/>
              <a:t>Pose</a:t>
            </a:r>
            <a:r>
              <a:rPr lang="en" sz="1600" dirty="0"/>
              <a:t>: MLP over 3D bbox coords</a:t>
            </a:r>
            <a:endParaRPr sz="1600" b="1" dirty="0"/>
          </a:p>
        </p:txBody>
      </p:sp>
      <p:sp>
        <p:nvSpPr>
          <p:cNvPr id="1059" name="Google Shape;1059;p103"/>
          <p:cNvSpPr/>
          <p:nvPr/>
        </p:nvSpPr>
        <p:spPr>
          <a:xfrm>
            <a:off x="619300" y="4864608"/>
            <a:ext cx="6794700" cy="1722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chemeClr val="dk2"/>
                </a:solidFill>
                <a:latin typeface="Google Sans Text"/>
                <a:ea typeface="Google Sans Text"/>
                <a:cs typeface="Google Sans Text"/>
                <a:sym typeface="Google Sans Text"/>
              </a:rPr>
              <a:t>He, Kaiming, et al. "Mask r-cnn." ICCV. 2017.</a:t>
            </a:r>
            <a:endParaRPr sz="700">
              <a:solidFill>
                <a:schemeClr val="dk2"/>
              </a:solidFill>
              <a:latin typeface="Google Sans Text"/>
              <a:ea typeface="Google Sans Text"/>
              <a:cs typeface="Google Sans Text"/>
              <a:sym typeface="Google Sans Text"/>
            </a:endParaRPr>
          </a:p>
        </p:txBody>
      </p:sp>
      <p:pic>
        <p:nvPicPr>
          <p:cNvPr id="1060" name="Google Shape;1060;p103"/>
          <p:cNvPicPr preferRelativeResize="0"/>
          <p:nvPr/>
        </p:nvPicPr>
        <p:blipFill rotWithShape="1">
          <a:blip r:embed="rId3">
            <a:alphaModFix/>
          </a:blip>
          <a:srcRect r="51186"/>
          <a:stretch/>
        </p:blipFill>
        <p:spPr>
          <a:xfrm>
            <a:off x="482919" y="2000875"/>
            <a:ext cx="3667374" cy="2743201"/>
          </a:xfrm>
          <a:prstGeom prst="rect">
            <a:avLst/>
          </a:prstGeom>
          <a:noFill/>
          <a:ln>
            <a:noFill/>
          </a:ln>
        </p:spPr>
      </p:pic>
      <p:grpSp>
        <p:nvGrpSpPr>
          <p:cNvPr id="1061" name="Google Shape;1061;p103"/>
          <p:cNvGrpSpPr/>
          <p:nvPr/>
        </p:nvGrpSpPr>
        <p:grpSpPr>
          <a:xfrm>
            <a:off x="438175" y="1457825"/>
            <a:ext cx="7557564" cy="3286256"/>
            <a:chOff x="438175" y="1534025"/>
            <a:chExt cx="7557564" cy="3286256"/>
          </a:xfrm>
        </p:grpSpPr>
        <p:sp>
          <p:nvSpPr>
            <p:cNvPr id="1062" name="Google Shape;1062;p103"/>
            <p:cNvSpPr txBox="1"/>
            <p:nvPr/>
          </p:nvSpPr>
          <p:spPr>
            <a:xfrm>
              <a:off x="438175" y="1534025"/>
              <a:ext cx="54072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Font typeface="Wingdings" panose="05000000000000000000" pitchFamily="2" charset="2"/>
                <a:buChar char="l"/>
              </a:pPr>
              <a:r>
                <a:rPr lang="en" sz="1600" b="1" dirty="0">
                  <a:solidFill>
                    <a:schemeClr val="dk2"/>
                  </a:solidFill>
                  <a:latin typeface="DM Sans"/>
                  <a:ea typeface="DM Sans"/>
                  <a:cs typeface="DM Sans"/>
                  <a:sym typeface="DM Sans"/>
                </a:rPr>
                <a:t>Decoder</a:t>
              </a:r>
              <a:r>
                <a:rPr lang="en" sz="1600" dirty="0">
                  <a:solidFill>
                    <a:schemeClr val="dk2"/>
                  </a:solidFill>
                  <a:latin typeface="DM Sans"/>
                  <a:ea typeface="DM Sans"/>
                  <a:cs typeface="DM Sans"/>
                  <a:sym typeface="DM Sans"/>
                </a:rPr>
                <a:t>: an image diffusion model</a:t>
              </a:r>
              <a:endParaRPr sz="1600" dirty="0">
                <a:solidFill>
                  <a:schemeClr val="dk2"/>
                </a:solidFill>
                <a:latin typeface="DM Sans"/>
                <a:ea typeface="DM Sans"/>
                <a:cs typeface="DM Sans"/>
                <a:sym typeface="DM Sans"/>
              </a:endParaRPr>
            </a:p>
          </p:txBody>
        </p:sp>
        <p:pic>
          <p:nvPicPr>
            <p:cNvPr id="1063" name="Google Shape;1063;p103"/>
            <p:cNvPicPr preferRelativeResize="0"/>
            <p:nvPr/>
          </p:nvPicPr>
          <p:blipFill>
            <a:blip r:embed="rId3">
              <a:alphaModFix/>
            </a:blip>
            <a:stretch>
              <a:fillRect/>
            </a:stretch>
          </p:blipFill>
          <p:spPr>
            <a:xfrm>
              <a:off x="482913" y="2077081"/>
              <a:ext cx="7512827" cy="2743201"/>
            </a:xfrm>
            <a:prstGeom prst="rect">
              <a:avLst/>
            </a:prstGeom>
            <a:noFill/>
            <a:ln>
              <a:noFill/>
            </a:ln>
          </p:spPr>
        </p:pic>
      </p:grpSp>
      <p:grpSp>
        <p:nvGrpSpPr>
          <p:cNvPr id="1064" name="Google Shape;1064;p103"/>
          <p:cNvGrpSpPr/>
          <p:nvPr/>
        </p:nvGrpSpPr>
        <p:grpSpPr>
          <a:xfrm>
            <a:off x="5254250" y="715545"/>
            <a:ext cx="1278737" cy="1297560"/>
            <a:chOff x="5254250" y="791745"/>
            <a:chExt cx="1278737" cy="1297560"/>
          </a:xfrm>
        </p:grpSpPr>
        <p:pic>
          <p:nvPicPr>
            <p:cNvPr id="1065" name="Google Shape;1065;p103"/>
            <p:cNvPicPr preferRelativeResize="0"/>
            <p:nvPr/>
          </p:nvPicPr>
          <p:blipFill rotWithShape="1">
            <a:blip r:embed="rId3">
              <a:alphaModFix/>
            </a:blip>
            <a:srcRect l="73431" t="12481" r="1107" b="16722"/>
            <a:stretch/>
          </p:blipFill>
          <p:spPr>
            <a:xfrm>
              <a:off x="5254250" y="791745"/>
              <a:ext cx="1278737" cy="1297560"/>
            </a:xfrm>
            <a:prstGeom prst="rect">
              <a:avLst/>
            </a:prstGeom>
            <a:noFill/>
            <a:ln>
              <a:noFill/>
            </a:ln>
          </p:spPr>
        </p:pic>
        <p:sp>
          <p:nvSpPr>
            <p:cNvPr id="1066" name="Google Shape;1066;p103"/>
            <p:cNvSpPr/>
            <p:nvPr/>
          </p:nvSpPr>
          <p:spPr>
            <a:xfrm>
              <a:off x="5272943" y="1496695"/>
              <a:ext cx="495239" cy="345579"/>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067" name="Google Shape;1067;p103"/>
            <p:cNvSpPr/>
            <p:nvPr/>
          </p:nvSpPr>
          <p:spPr>
            <a:xfrm>
              <a:off x="5877101" y="1440714"/>
              <a:ext cx="318566" cy="275053"/>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068" name="Google Shape;1068;p103"/>
            <p:cNvSpPr/>
            <p:nvPr/>
          </p:nvSpPr>
          <p:spPr>
            <a:xfrm>
              <a:off x="6156741" y="1516654"/>
              <a:ext cx="369224" cy="275053"/>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grpSp>
      <p:sp>
        <p:nvSpPr>
          <p:cNvPr id="1069" name="Google Shape;1069;p103"/>
          <p:cNvSpPr txBox="1">
            <a:spLocks noGrp="1"/>
          </p:cNvSpPr>
          <p:nvPr>
            <p:ph type="body" idx="4294967295"/>
          </p:nvPr>
        </p:nvSpPr>
        <p:spPr>
          <a:xfrm>
            <a:off x="6729725" y="1573325"/>
            <a:ext cx="1575900" cy="20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300">
                <a:solidFill>
                  <a:srgbClr val="3B4149"/>
                </a:solidFill>
                <a:latin typeface="Arial"/>
                <a:ea typeface="Arial"/>
                <a:cs typeface="Arial"/>
                <a:sym typeface="Arial"/>
              </a:rPr>
              <a:t>+ rel. camera pose</a:t>
            </a:r>
            <a:endParaRPr sz="1300">
              <a:solidFill>
                <a:srgbClr val="3B4149"/>
              </a:solidFill>
              <a:latin typeface="Arial"/>
              <a:ea typeface="Arial"/>
              <a:cs typeface="Arial"/>
              <a:sym typeface="Arial"/>
            </a:endParaRPr>
          </a:p>
        </p:txBody>
      </p:sp>
      <p:sp>
        <p:nvSpPr>
          <p:cNvPr id="1070" name="Google Shape;1070;p103"/>
          <p:cNvSpPr txBox="1"/>
          <p:nvPr/>
        </p:nvSpPr>
        <p:spPr>
          <a:xfrm>
            <a:off x="6645525" y="838175"/>
            <a:ext cx="2297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4A86E8"/>
                </a:solidFill>
                <a:latin typeface="DM Sans"/>
                <a:ea typeface="DM Sans"/>
                <a:cs typeface="DM Sans"/>
                <a:sym typeface="DM Sans"/>
              </a:rPr>
              <a:t>BG</a:t>
            </a:r>
            <a:r>
              <a:rPr lang="en" sz="1600">
                <a:solidFill>
                  <a:schemeClr val="dk2"/>
                </a:solidFill>
                <a:latin typeface="DM Sans"/>
                <a:ea typeface="DM Sans"/>
                <a:cs typeface="DM Sans"/>
                <a:sym typeface="DM Sans"/>
              </a:rPr>
              <a:t>: independent background modeling</a:t>
            </a:r>
            <a:endParaRPr sz="1600">
              <a:solidFill>
                <a:schemeClr val="dk2"/>
              </a:solidFill>
              <a:latin typeface="DM Sans"/>
              <a:ea typeface="DM Sans"/>
              <a:cs typeface="DM Sans"/>
              <a:sym typeface="DM Sans"/>
            </a:endParaRPr>
          </a:p>
        </p:txBody>
      </p:sp>
      <p:sp>
        <p:nvSpPr>
          <p:cNvPr id="1071" name="Google Shape;1071;p10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075"/>
        <p:cNvGrpSpPr/>
        <p:nvPr/>
      </p:nvGrpSpPr>
      <p:grpSpPr>
        <a:xfrm>
          <a:off x="0" y="0"/>
          <a:ext cx="0" cy="0"/>
          <a:chOff x="0" y="0"/>
          <a:chExt cx="0" cy="0"/>
        </a:xfrm>
      </p:grpSpPr>
      <p:sp>
        <p:nvSpPr>
          <p:cNvPr id="1076" name="Google Shape;1076;p104"/>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Neural Assets: 3D Pose Representation</a:t>
            </a:r>
            <a:endParaRPr/>
          </a:p>
        </p:txBody>
      </p:sp>
      <p:pic>
        <p:nvPicPr>
          <p:cNvPr id="1077" name="Google Shape;1077;p104"/>
          <p:cNvPicPr preferRelativeResize="0"/>
          <p:nvPr/>
        </p:nvPicPr>
        <p:blipFill>
          <a:blip r:embed="rId3">
            <a:alphaModFix/>
          </a:blip>
          <a:stretch>
            <a:fillRect/>
          </a:stretch>
        </p:blipFill>
        <p:spPr>
          <a:xfrm>
            <a:off x="1476000" y="1760250"/>
            <a:ext cx="6235977" cy="3319401"/>
          </a:xfrm>
          <a:prstGeom prst="rect">
            <a:avLst/>
          </a:prstGeom>
          <a:noFill/>
          <a:ln>
            <a:noFill/>
          </a:ln>
        </p:spPr>
      </p:pic>
      <p:sp>
        <p:nvSpPr>
          <p:cNvPr id="1078" name="Google Shape;1078;p104"/>
          <p:cNvSpPr txBox="1">
            <a:spLocks noGrp="1"/>
          </p:cNvSpPr>
          <p:nvPr>
            <p:ph type="body" idx="4294967295"/>
          </p:nvPr>
        </p:nvSpPr>
        <p:spPr>
          <a:xfrm>
            <a:off x="539675" y="892575"/>
            <a:ext cx="7747800" cy="8127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Font typeface="Wingdings" panose="05000000000000000000" pitchFamily="2" charset="2"/>
              <a:buChar char="l"/>
            </a:pPr>
            <a:r>
              <a:rPr lang="en" sz="1600" b="1" dirty="0"/>
              <a:t>One option</a:t>
            </a:r>
            <a:r>
              <a:rPr lang="en" sz="1600" dirty="0"/>
              <a:t>: (center, size, quat), common in 3D object detection</a:t>
            </a:r>
            <a:endParaRPr sz="1600" dirty="0"/>
          </a:p>
          <a:p>
            <a:pPr marL="457200" lvl="0" indent="-330200" algn="l" rtl="0">
              <a:spcBef>
                <a:spcPts val="1000"/>
              </a:spcBef>
              <a:spcAft>
                <a:spcPts val="1000"/>
              </a:spcAft>
              <a:buSzPts val="1600"/>
              <a:buFont typeface="Wingdings" panose="05000000000000000000" pitchFamily="2" charset="2"/>
              <a:buChar char="l"/>
            </a:pPr>
            <a:r>
              <a:rPr lang="en" sz="1600" b="1" dirty="0"/>
              <a:t>Ours</a:t>
            </a:r>
            <a:r>
              <a:rPr lang="en" sz="1600" dirty="0"/>
              <a:t>: concat 4 corners (2D projection + depth) – </a:t>
            </a:r>
            <a:r>
              <a:rPr lang="en" sz="1600" dirty="0">
                <a:solidFill>
                  <a:srgbClr val="1A73E8"/>
                </a:solidFill>
              </a:rPr>
              <a:t>local coordinate system</a:t>
            </a:r>
            <a:endParaRPr sz="1600" dirty="0"/>
          </a:p>
        </p:txBody>
      </p:sp>
      <p:sp>
        <p:nvSpPr>
          <p:cNvPr id="1079" name="Google Shape;1079;p10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05"/>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Test-time Controllability</a:t>
            </a:r>
            <a:endParaRPr/>
          </a:p>
        </p:txBody>
      </p:sp>
      <p:sp>
        <p:nvSpPr>
          <p:cNvPr id="1085" name="Google Shape;1085;p105"/>
          <p:cNvSpPr txBox="1">
            <a:spLocks noGrp="1"/>
          </p:cNvSpPr>
          <p:nvPr>
            <p:ph type="body" idx="4294967295"/>
          </p:nvPr>
        </p:nvSpPr>
        <p:spPr>
          <a:xfrm>
            <a:off x="615875" y="816375"/>
            <a:ext cx="6969300" cy="24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dirty="0"/>
              <a:t>Neural Assets as a unified interface</a:t>
            </a:r>
            <a:endParaRPr sz="1600" dirty="0"/>
          </a:p>
        </p:txBody>
      </p:sp>
      <p:pic>
        <p:nvPicPr>
          <p:cNvPr id="1086" name="Google Shape;1086;p105"/>
          <p:cNvPicPr preferRelativeResize="0"/>
          <p:nvPr/>
        </p:nvPicPr>
        <p:blipFill rotWithShape="1">
          <a:blip r:embed="rId3">
            <a:alphaModFix/>
          </a:blip>
          <a:srcRect l="52514" t="11209" r="38755" b="7443"/>
          <a:stretch/>
        </p:blipFill>
        <p:spPr>
          <a:xfrm>
            <a:off x="3280750" y="1923100"/>
            <a:ext cx="655877" cy="2231550"/>
          </a:xfrm>
          <a:prstGeom prst="rect">
            <a:avLst/>
          </a:prstGeom>
          <a:noFill/>
          <a:ln>
            <a:noFill/>
          </a:ln>
        </p:spPr>
      </p:pic>
      <p:pic>
        <p:nvPicPr>
          <p:cNvPr id="1087" name="Google Shape;1087;p105"/>
          <p:cNvPicPr preferRelativeResize="0"/>
          <p:nvPr/>
        </p:nvPicPr>
        <p:blipFill rotWithShape="1">
          <a:blip r:embed="rId3">
            <a:alphaModFix/>
          </a:blip>
          <a:srcRect l="73352" t="13014" b="17050"/>
          <a:stretch/>
        </p:blipFill>
        <p:spPr>
          <a:xfrm>
            <a:off x="692075" y="2077000"/>
            <a:ext cx="2001951" cy="1918401"/>
          </a:xfrm>
          <a:prstGeom prst="rect">
            <a:avLst/>
          </a:prstGeom>
          <a:noFill/>
          <a:ln>
            <a:noFill/>
          </a:ln>
        </p:spPr>
      </p:pic>
      <p:sp>
        <p:nvSpPr>
          <p:cNvPr id="1088" name="Google Shape;1088;p105"/>
          <p:cNvSpPr/>
          <p:nvPr/>
        </p:nvSpPr>
        <p:spPr>
          <a:xfrm>
            <a:off x="2624825" y="2913800"/>
            <a:ext cx="655800" cy="24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089" name="Google Shape;1089;p105"/>
          <p:cNvSpPr txBox="1">
            <a:spLocks noGrp="1"/>
          </p:cNvSpPr>
          <p:nvPr>
            <p:ph type="body" idx="4294967295"/>
          </p:nvPr>
        </p:nvSpPr>
        <p:spPr>
          <a:xfrm>
            <a:off x="2461200" y="2713700"/>
            <a:ext cx="912900" cy="20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300">
                <a:solidFill>
                  <a:srgbClr val="3B4149"/>
                </a:solidFill>
                <a:latin typeface="Arial"/>
                <a:ea typeface="Arial"/>
                <a:cs typeface="Arial"/>
                <a:sym typeface="Arial"/>
              </a:rPr>
              <a:t>Encode</a:t>
            </a:r>
            <a:endParaRPr sz="1300">
              <a:solidFill>
                <a:srgbClr val="3B4149"/>
              </a:solidFill>
              <a:latin typeface="Arial"/>
              <a:ea typeface="Arial"/>
              <a:cs typeface="Arial"/>
              <a:sym typeface="Arial"/>
            </a:endParaRPr>
          </a:p>
        </p:txBody>
      </p:sp>
      <p:pic>
        <p:nvPicPr>
          <p:cNvPr id="1090" name="Google Shape;1090;p105"/>
          <p:cNvPicPr preferRelativeResize="0"/>
          <p:nvPr/>
        </p:nvPicPr>
        <p:blipFill>
          <a:blip r:embed="rId4">
            <a:alphaModFix/>
          </a:blip>
          <a:stretch>
            <a:fillRect/>
          </a:stretch>
        </p:blipFill>
        <p:spPr>
          <a:xfrm>
            <a:off x="4601348" y="1616175"/>
            <a:ext cx="3763107" cy="2743200"/>
          </a:xfrm>
          <a:prstGeom prst="rect">
            <a:avLst/>
          </a:prstGeom>
          <a:noFill/>
          <a:ln>
            <a:noFill/>
          </a:ln>
        </p:spPr>
      </p:pic>
      <p:sp>
        <p:nvSpPr>
          <p:cNvPr id="1091" name="Google Shape;1091;p105"/>
          <p:cNvSpPr/>
          <p:nvPr/>
        </p:nvSpPr>
        <p:spPr>
          <a:xfrm>
            <a:off x="3954588" y="2913800"/>
            <a:ext cx="646500" cy="24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092" name="Google Shape;1092;p105"/>
          <p:cNvSpPr txBox="1">
            <a:spLocks noGrp="1"/>
          </p:cNvSpPr>
          <p:nvPr>
            <p:ph type="body" idx="4294967295"/>
          </p:nvPr>
        </p:nvSpPr>
        <p:spPr>
          <a:xfrm>
            <a:off x="3855575" y="2713700"/>
            <a:ext cx="756600" cy="20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300">
                <a:solidFill>
                  <a:srgbClr val="3B4149"/>
                </a:solidFill>
                <a:latin typeface="Arial"/>
                <a:ea typeface="Arial"/>
                <a:cs typeface="Arial"/>
                <a:sym typeface="Arial"/>
              </a:rPr>
              <a:t>Edit</a:t>
            </a:r>
            <a:endParaRPr sz="1300">
              <a:solidFill>
                <a:srgbClr val="3B4149"/>
              </a:solidFill>
              <a:latin typeface="Arial"/>
              <a:ea typeface="Arial"/>
              <a:cs typeface="Arial"/>
              <a:sym typeface="Arial"/>
            </a:endParaRPr>
          </a:p>
        </p:txBody>
      </p:sp>
      <p:sp>
        <p:nvSpPr>
          <p:cNvPr id="1093" name="Google Shape;1093;p105"/>
          <p:cNvSpPr txBox="1"/>
          <p:nvPr/>
        </p:nvSpPr>
        <p:spPr>
          <a:xfrm>
            <a:off x="477400" y="1038700"/>
            <a:ext cx="5997600" cy="750945"/>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Wingdings" panose="05000000000000000000" pitchFamily="2" charset="2"/>
              <a:buChar char="l"/>
            </a:pPr>
            <a:r>
              <a:rPr lang="en" sz="1600" b="1" dirty="0">
                <a:solidFill>
                  <a:srgbClr val="4285F4"/>
                </a:solidFill>
                <a:latin typeface="DM Sans"/>
                <a:ea typeface="DM Sans"/>
                <a:cs typeface="DM Sans"/>
                <a:sym typeface="DM Sans"/>
              </a:rPr>
              <a:t>Pose control</a:t>
            </a:r>
            <a:r>
              <a:rPr lang="en" sz="1600" dirty="0">
                <a:solidFill>
                  <a:schemeClr val="dk2"/>
                </a:solidFill>
                <a:latin typeface="DM Sans"/>
                <a:ea typeface="DM Sans"/>
                <a:cs typeface="DM Sans"/>
                <a:sym typeface="DM Sans"/>
              </a:rPr>
              <a:t>: transform 3D boxes</a:t>
            </a:r>
            <a:endParaRPr sz="1600" dirty="0">
              <a:solidFill>
                <a:schemeClr val="dk2"/>
              </a:solidFill>
              <a:latin typeface="DM Sans"/>
              <a:ea typeface="DM Sans"/>
              <a:cs typeface="DM Sans"/>
              <a:sym typeface="DM Sans"/>
            </a:endParaRPr>
          </a:p>
          <a:p>
            <a:pPr marL="457200" lvl="0" indent="-330200" algn="l" rtl="0">
              <a:lnSpc>
                <a:spcPct val="115000"/>
              </a:lnSpc>
              <a:spcBef>
                <a:spcPts val="0"/>
              </a:spcBef>
              <a:spcAft>
                <a:spcPts val="0"/>
              </a:spcAft>
              <a:buSzPts val="1600"/>
              <a:buFont typeface="Wingdings" panose="05000000000000000000" pitchFamily="2" charset="2"/>
              <a:buChar char="l"/>
            </a:pPr>
            <a:r>
              <a:rPr lang="en" sz="1600" b="1" dirty="0">
                <a:solidFill>
                  <a:srgbClr val="C27BA0"/>
                </a:solidFill>
                <a:latin typeface="DM Sans"/>
                <a:ea typeface="DM Sans"/>
                <a:cs typeface="DM Sans"/>
                <a:sym typeface="DM Sans"/>
              </a:rPr>
              <a:t>Compositional generation</a:t>
            </a:r>
            <a:r>
              <a:rPr lang="en" sz="1600" dirty="0">
                <a:solidFill>
                  <a:schemeClr val="dk2"/>
                </a:solidFill>
                <a:latin typeface="DM Sans"/>
                <a:ea typeface="DM Sans"/>
                <a:cs typeface="DM Sans"/>
                <a:sym typeface="DM Sans"/>
              </a:rPr>
              <a:t>: replace assets</a:t>
            </a:r>
            <a:endParaRPr dirty="0"/>
          </a:p>
        </p:txBody>
      </p:sp>
      <p:sp>
        <p:nvSpPr>
          <p:cNvPr id="1094" name="Google Shape;1094;p1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06"/>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Experiments</a:t>
            </a:r>
            <a:endParaRPr/>
          </a:p>
        </p:txBody>
      </p:sp>
      <p:sp>
        <p:nvSpPr>
          <p:cNvPr id="1100" name="Google Shape;1100;p106"/>
          <p:cNvSpPr txBox="1">
            <a:spLocks noGrp="1"/>
          </p:cNvSpPr>
          <p:nvPr>
            <p:ph type="body" idx="1"/>
          </p:nvPr>
        </p:nvSpPr>
        <p:spPr>
          <a:xfrm>
            <a:off x="606750" y="799466"/>
            <a:ext cx="7938300" cy="10644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600" b="1" dirty="0"/>
              <a:t>Datasets:</a:t>
            </a:r>
            <a:endParaRPr sz="1600" b="1" dirty="0"/>
          </a:p>
          <a:p>
            <a:pPr marL="457200" lvl="0" indent="-330200" algn="l" rtl="0">
              <a:lnSpc>
                <a:spcPct val="115000"/>
              </a:lnSpc>
              <a:spcBef>
                <a:spcPts val="500"/>
              </a:spcBef>
              <a:spcAft>
                <a:spcPts val="0"/>
              </a:spcAft>
              <a:buSzPts val="1600"/>
              <a:buFont typeface="Wingdings" panose="05000000000000000000" pitchFamily="2" charset="2"/>
              <a:buChar char="l"/>
            </a:pPr>
            <a:r>
              <a:rPr lang="en" sz="1600" dirty="0"/>
              <a:t>Synthetic: OBJect, MOVi-E</a:t>
            </a:r>
            <a:endParaRPr sz="1600" dirty="0"/>
          </a:p>
          <a:p>
            <a:pPr marL="457200" lvl="0" indent="-330200" algn="l" rtl="0">
              <a:lnSpc>
                <a:spcPct val="115000"/>
              </a:lnSpc>
              <a:spcBef>
                <a:spcPts val="0"/>
              </a:spcBef>
              <a:spcAft>
                <a:spcPts val="0"/>
              </a:spcAft>
              <a:buSzPts val="1600"/>
              <a:buFont typeface="Wingdings" panose="05000000000000000000" pitchFamily="2" charset="2"/>
              <a:buChar char="l"/>
            </a:pPr>
            <a:r>
              <a:rPr lang="en" sz="1600" dirty="0"/>
              <a:t>Real-world: Waymo Open, Objectron</a:t>
            </a:r>
            <a:endParaRPr sz="1600" dirty="0"/>
          </a:p>
        </p:txBody>
      </p:sp>
      <p:sp>
        <p:nvSpPr>
          <p:cNvPr id="1101" name="Google Shape;1101;p106"/>
          <p:cNvSpPr/>
          <p:nvPr/>
        </p:nvSpPr>
        <p:spPr>
          <a:xfrm>
            <a:off x="619300" y="4380200"/>
            <a:ext cx="6794700" cy="7008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Michel, Oscar, et al. "Object 3DIT: Language-guided 3d-aware image editing." NeurIPS.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Greff, Klaus, et al. "Kubric: A scalable dataset generator." CVPR. 2022.</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Sun, Pei, et al. "Scalability in perception for autonomous driving: Waymo open dataset." CVPR. 2020.</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Ahmadyan, Adel, et al. "Objectron: A large scale dataset of object-centric videos in the wild with pose annotations." CVPR. 2021.</a:t>
            </a:r>
            <a:endParaRPr sz="700">
              <a:solidFill>
                <a:srgbClr val="202124"/>
              </a:solidFill>
              <a:latin typeface="Google Sans Text"/>
              <a:ea typeface="Google Sans Text"/>
              <a:cs typeface="Google Sans Text"/>
              <a:sym typeface="Google Sans Text"/>
            </a:endParaRPr>
          </a:p>
        </p:txBody>
      </p:sp>
      <p:pic>
        <p:nvPicPr>
          <p:cNvPr id="1102" name="Google Shape;1102;p106"/>
          <p:cNvPicPr preferRelativeResize="0"/>
          <p:nvPr/>
        </p:nvPicPr>
        <p:blipFill>
          <a:blip r:embed="rId3">
            <a:alphaModFix/>
          </a:blip>
          <a:stretch>
            <a:fillRect/>
          </a:stretch>
        </p:blipFill>
        <p:spPr>
          <a:xfrm>
            <a:off x="6812247" y="2190750"/>
            <a:ext cx="1645920" cy="1645920"/>
          </a:xfrm>
          <a:prstGeom prst="rect">
            <a:avLst/>
          </a:prstGeom>
          <a:noFill/>
          <a:ln>
            <a:noFill/>
          </a:ln>
        </p:spPr>
      </p:pic>
      <p:sp>
        <p:nvSpPr>
          <p:cNvPr id="1103" name="Google Shape;1103;p106"/>
          <p:cNvSpPr txBox="1"/>
          <p:nvPr/>
        </p:nvSpPr>
        <p:spPr>
          <a:xfrm>
            <a:off x="6812302" y="1904225"/>
            <a:ext cx="16458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3B4149"/>
                </a:solidFill>
              </a:rPr>
              <a:t>Objectron</a:t>
            </a:r>
            <a:endParaRPr sz="1600">
              <a:solidFill>
                <a:srgbClr val="3B4149"/>
              </a:solidFill>
            </a:endParaRPr>
          </a:p>
        </p:txBody>
      </p:sp>
      <p:pic>
        <p:nvPicPr>
          <p:cNvPr id="1104" name="Google Shape;1104;p106"/>
          <p:cNvPicPr preferRelativeResize="0"/>
          <p:nvPr/>
        </p:nvPicPr>
        <p:blipFill rotWithShape="1">
          <a:blip r:embed="rId4">
            <a:alphaModFix/>
          </a:blip>
          <a:srcRect l="20445" r="12892"/>
          <a:stretch/>
        </p:blipFill>
        <p:spPr>
          <a:xfrm>
            <a:off x="4882896" y="2190750"/>
            <a:ext cx="1645800" cy="1645925"/>
          </a:xfrm>
          <a:prstGeom prst="rect">
            <a:avLst/>
          </a:prstGeom>
          <a:noFill/>
          <a:ln>
            <a:noFill/>
          </a:ln>
        </p:spPr>
      </p:pic>
      <p:sp>
        <p:nvSpPr>
          <p:cNvPr id="1105" name="Google Shape;1105;p106"/>
          <p:cNvSpPr txBox="1"/>
          <p:nvPr/>
        </p:nvSpPr>
        <p:spPr>
          <a:xfrm>
            <a:off x="4882921" y="1904225"/>
            <a:ext cx="16458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3B4149"/>
                </a:solidFill>
              </a:rPr>
              <a:t>Waymo Open</a:t>
            </a:r>
            <a:endParaRPr sz="1600">
              <a:solidFill>
                <a:srgbClr val="3B4149"/>
              </a:solidFill>
            </a:endParaRPr>
          </a:p>
        </p:txBody>
      </p:sp>
      <p:pic>
        <p:nvPicPr>
          <p:cNvPr id="1106" name="Google Shape;1106;p106"/>
          <p:cNvPicPr preferRelativeResize="0"/>
          <p:nvPr/>
        </p:nvPicPr>
        <p:blipFill rotWithShape="1">
          <a:blip r:embed="rId5">
            <a:alphaModFix/>
          </a:blip>
          <a:srcRect r="50876"/>
          <a:stretch/>
        </p:blipFill>
        <p:spPr>
          <a:xfrm>
            <a:off x="817400" y="2197694"/>
            <a:ext cx="1645800" cy="1632031"/>
          </a:xfrm>
          <a:prstGeom prst="rect">
            <a:avLst/>
          </a:prstGeom>
          <a:noFill/>
          <a:ln>
            <a:noFill/>
          </a:ln>
        </p:spPr>
      </p:pic>
      <p:sp>
        <p:nvSpPr>
          <p:cNvPr id="1107" name="Google Shape;1107;p106"/>
          <p:cNvSpPr txBox="1"/>
          <p:nvPr/>
        </p:nvSpPr>
        <p:spPr>
          <a:xfrm>
            <a:off x="817396" y="1907625"/>
            <a:ext cx="16458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3B4149"/>
                </a:solidFill>
              </a:rPr>
              <a:t>OBJect</a:t>
            </a:r>
            <a:endParaRPr sz="1600">
              <a:solidFill>
                <a:srgbClr val="3B4149"/>
              </a:solidFill>
            </a:endParaRPr>
          </a:p>
        </p:txBody>
      </p:sp>
      <p:sp>
        <p:nvSpPr>
          <p:cNvPr id="1108" name="Google Shape;1108;p106"/>
          <p:cNvSpPr txBox="1"/>
          <p:nvPr/>
        </p:nvSpPr>
        <p:spPr>
          <a:xfrm>
            <a:off x="2648746" y="1904200"/>
            <a:ext cx="16458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3B4149"/>
                </a:solidFill>
              </a:rPr>
              <a:t>MOVi-E</a:t>
            </a:r>
            <a:endParaRPr sz="1600">
              <a:solidFill>
                <a:srgbClr val="3B4149"/>
              </a:solidFill>
            </a:endParaRPr>
          </a:p>
        </p:txBody>
      </p:sp>
      <p:pic>
        <p:nvPicPr>
          <p:cNvPr id="1109" name="Google Shape;1109;p106"/>
          <p:cNvPicPr preferRelativeResize="0"/>
          <p:nvPr/>
        </p:nvPicPr>
        <p:blipFill>
          <a:blip r:embed="rId6">
            <a:alphaModFix/>
          </a:blip>
          <a:stretch>
            <a:fillRect/>
          </a:stretch>
        </p:blipFill>
        <p:spPr>
          <a:xfrm>
            <a:off x="2648750" y="2190825"/>
            <a:ext cx="1645800" cy="1645800"/>
          </a:xfrm>
          <a:prstGeom prst="rect">
            <a:avLst/>
          </a:prstGeom>
          <a:noFill/>
          <a:ln>
            <a:noFill/>
          </a:ln>
        </p:spPr>
      </p:pic>
      <p:sp>
        <p:nvSpPr>
          <p:cNvPr id="1110" name="Google Shape;1110;p10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7"/>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Experiments</a:t>
            </a:r>
            <a:endParaRPr/>
          </a:p>
        </p:txBody>
      </p:sp>
      <p:sp>
        <p:nvSpPr>
          <p:cNvPr id="1116" name="Google Shape;1116;p107"/>
          <p:cNvSpPr txBox="1">
            <a:spLocks noGrp="1"/>
          </p:cNvSpPr>
          <p:nvPr>
            <p:ph type="body" idx="1"/>
          </p:nvPr>
        </p:nvSpPr>
        <p:spPr>
          <a:xfrm>
            <a:off x="606750" y="799475"/>
            <a:ext cx="8251800" cy="34617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Task</a:t>
            </a:r>
            <a:r>
              <a:rPr lang="en" sz="1600" dirty="0">
                <a:solidFill>
                  <a:srgbClr val="434343"/>
                </a:solidFill>
              </a:rPr>
              <a:t>: Given a source image + desired 3D pose changes, predict the target image</a:t>
            </a:r>
            <a:endParaRPr sz="1600" dirty="0">
              <a:solidFill>
                <a:srgbClr val="434343"/>
              </a:solidFill>
            </a:endParaRPr>
          </a:p>
          <a:p>
            <a:pPr marL="457200" lvl="0" indent="-330200" algn="l" rtl="0">
              <a:lnSpc>
                <a:spcPct val="150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Metrics</a:t>
            </a:r>
            <a:r>
              <a:rPr lang="en" sz="1600" dirty="0">
                <a:solidFill>
                  <a:srgbClr val="434343"/>
                </a:solidFill>
              </a:rPr>
              <a:t>: measure reconstruction quality, </a:t>
            </a:r>
            <a:r>
              <a:rPr lang="en" sz="1600" i="1" dirty="0">
                <a:solidFill>
                  <a:srgbClr val="434343"/>
                </a:solidFill>
              </a:rPr>
              <a:t>PSNR</a:t>
            </a:r>
            <a:r>
              <a:rPr lang="en" sz="1600" dirty="0">
                <a:solidFill>
                  <a:srgbClr val="434343"/>
                </a:solidFill>
              </a:rPr>
              <a:t>, </a:t>
            </a:r>
            <a:r>
              <a:rPr lang="en" sz="1600" i="1" dirty="0">
                <a:solidFill>
                  <a:srgbClr val="434343"/>
                </a:solidFill>
              </a:rPr>
              <a:t>SSIM</a:t>
            </a:r>
            <a:r>
              <a:rPr lang="en" sz="1600" dirty="0">
                <a:solidFill>
                  <a:srgbClr val="434343"/>
                </a:solidFill>
              </a:rPr>
              <a:t>, </a:t>
            </a:r>
            <a:r>
              <a:rPr lang="en" sz="1600" i="1" dirty="0">
                <a:solidFill>
                  <a:srgbClr val="434343"/>
                </a:solidFill>
              </a:rPr>
              <a:t>LPIPS</a:t>
            </a:r>
            <a:endParaRPr sz="1600" i="1" dirty="0">
              <a:solidFill>
                <a:srgbClr val="434343"/>
              </a:solidFill>
            </a:endParaRPr>
          </a:p>
          <a:p>
            <a:pPr marL="457200" lvl="0" indent="-330200" algn="l" rtl="0">
              <a:lnSpc>
                <a:spcPct val="150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Baselines</a:t>
            </a:r>
            <a:r>
              <a:rPr lang="en" sz="1600" dirty="0">
                <a:solidFill>
                  <a:srgbClr val="434343"/>
                </a:solidFill>
              </a:rPr>
              <a:t>:</a:t>
            </a:r>
            <a:endParaRPr sz="1600" dirty="0">
              <a:solidFill>
                <a:srgbClr val="434343"/>
              </a:solidFill>
            </a:endParaRPr>
          </a:p>
          <a:p>
            <a:pPr marL="914400" lvl="1" indent="-330200" algn="l" rtl="0">
              <a:lnSpc>
                <a:spcPct val="150000"/>
              </a:lnSpc>
              <a:spcBef>
                <a:spcPts val="0"/>
              </a:spcBef>
              <a:spcAft>
                <a:spcPts val="0"/>
              </a:spcAft>
              <a:buClr>
                <a:srgbClr val="434343"/>
              </a:buClr>
              <a:buSzPct val="60000"/>
              <a:buFont typeface="Google Sans Text"/>
              <a:buChar char="○"/>
            </a:pPr>
            <a:r>
              <a:rPr lang="en" sz="1600" i="1" dirty="0">
                <a:solidFill>
                  <a:srgbClr val="434343"/>
                </a:solidFill>
              </a:rPr>
              <a:t>3DIT</a:t>
            </a:r>
            <a:r>
              <a:rPr lang="en" sz="1600" dirty="0">
                <a:solidFill>
                  <a:srgbClr val="434343"/>
                </a:solidFill>
              </a:rPr>
              <a:t>: text-guided, trained on paired synthetic data</a:t>
            </a:r>
            <a:endParaRPr sz="1600" dirty="0">
              <a:solidFill>
                <a:srgbClr val="434343"/>
              </a:solidFill>
            </a:endParaRPr>
          </a:p>
          <a:p>
            <a:pPr marL="914400" lvl="1" indent="-330200" algn="l" rtl="0">
              <a:lnSpc>
                <a:spcPct val="150000"/>
              </a:lnSpc>
              <a:spcBef>
                <a:spcPts val="0"/>
              </a:spcBef>
              <a:spcAft>
                <a:spcPts val="0"/>
              </a:spcAft>
              <a:buClr>
                <a:srgbClr val="434343"/>
              </a:buClr>
              <a:buSzPct val="60000"/>
              <a:buFont typeface="Google Sans Text"/>
              <a:buChar char="○"/>
            </a:pPr>
            <a:r>
              <a:rPr lang="en" sz="1600" i="1" dirty="0">
                <a:solidFill>
                  <a:srgbClr val="434343"/>
                </a:solidFill>
              </a:rPr>
              <a:t>Chained</a:t>
            </a:r>
            <a:r>
              <a:rPr lang="en" sz="1600" dirty="0">
                <a:solidFill>
                  <a:srgbClr val="434343"/>
                </a:solidFill>
              </a:rPr>
              <a:t>: SAM + Zero-1-to-3 + Stable Diffusion Inpainting</a:t>
            </a:r>
            <a:endParaRPr sz="1600" dirty="0">
              <a:solidFill>
                <a:srgbClr val="434343"/>
              </a:solidFill>
            </a:endParaRPr>
          </a:p>
          <a:p>
            <a:pPr marL="457200" lvl="0" indent="-330200" algn="l" rtl="0">
              <a:lnSpc>
                <a:spcPct val="150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Our implementation</a:t>
            </a:r>
            <a:r>
              <a:rPr lang="en" sz="1600" dirty="0">
                <a:solidFill>
                  <a:srgbClr val="434343"/>
                </a:solidFill>
              </a:rPr>
              <a:t>:</a:t>
            </a:r>
            <a:endParaRPr sz="1600" dirty="0">
              <a:solidFill>
                <a:srgbClr val="434343"/>
              </a:solidFill>
            </a:endParaRPr>
          </a:p>
          <a:p>
            <a:pPr marL="914400" lvl="1" indent="-330200" algn="l" rtl="0">
              <a:lnSpc>
                <a:spcPct val="150000"/>
              </a:lnSpc>
              <a:spcBef>
                <a:spcPts val="0"/>
              </a:spcBef>
              <a:spcAft>
                <a:spcPts val="0"/>
              </a:spcAft>
              <a:buClr>
                <a:srgbClr val="434343"/>
              </a:buClr>
              <a:buSzPct val="60000"/>
              <a:buFont typeface="Google Sans Text"/>
              <a:buChar char="○"/>
            </a:pPr>
            <a:r>
              <a:rPr lang="en" sz="1600" dirty="0">
                <a:solidFill>
                  <a:srgbClr val="434343"/>
                </a:solidFill>
              </a:rPr>
              <a:t>Image encoder: DINO</a:t>
            </a:r>
            <a:endParaRPr sz="1600" dirty="0">
              <a:solidFill>
                <a:srgbClr val="434343"/>
              </a:solidFill>
            </a:endParaRPr>
          </a:p>
          <a:p>
            <a:pPr marL="914400" lvl="1" indent="-330200" algn="l" rtl="0">
              <a:lnSpc>
                <a:spcPct val="150000"/>
              </a:lnSpc>
              <a:spcBef>
                <a:spcPts val="0"/>
              </a:spcBef>
              <a:spcAft>
                <a:spcPts val="0"/>
              </a:spcAft>
              <a:buClr>
                <a:srgbClr val="434343"/>
              </a:buClr>
              <a:buSzPct val="60000"/>
              <a:buFont typeface="Google Sans Text"/>
              <a:buChar char="○"/>
            </a:pPr>
            <a:r>
              <a:rPr lang="en" sz="1600" dirty="0">
                <a:solidFill>
                  <a:srgbClr val="434343"/>
                </a:solidFill>
              </a:rPr>
              <a:t>Image decoder: Stable Diffusion v2.1</a:t>
            </a:r>
            <a:endParaRPr sz="1600" dirty="0">
              <a:solidFill>
                <a:srgbClr val="434343"/>
              </a:solidFill>
            </a:endParaRPr>
          </a:p>
        </p:txBody>
      </p:sp>
      <p:sp>
        <p:nvSpPr>
          <p:cNvPr id="1117" name="Google Shape;1117;p107"/>
          <p:cNvSpPr/>
          <p:nvPr/>
        </p:nvSpPr>
        <p:spPr>
          <a:xfrm>
            <a:off x="619300" y="4086475"/>
            <a:ext cx="6794700" cy="3849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Zhang, Richard, et al. "The unreasonable effectiveness of deep features as a perceptual metric." CVPR. 2018.</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Michel, Oscar, et al. "Object 3DIT: Language-guided 3d-aware image editing." NeurIPS.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Kirillov, Alexander, et al. "Segment anything." ICCV.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Liu, Ruoshi, et al. "Zero-1-to-3: Zero-shot one image to 3d object." ICCV.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Rombach, Robin, et al. "High-resolution image synthesis with latent diffusion models." CVPR. 2022.</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Caron, Mathilde, et al. "Emerging properties in self-supervised vision transformers." ICCV. 2021.</a:t>
            </a:r>
            <a:endParaRPr sz="700">
              <a:solidFill>
                <a:srgbClr val="202124"/>
              </a:solidFill>
              <a:latin typeface="Google Sans Text"/>
              <a:ea typeface="Google Sans Text"/>
              <a:cs typeface="Google Sans Text"/>
              <a:sym typeface="Google Sans Text"/>
            </a:endParaRPr>
          </a:p>
        </p:txBody>
      </p:sp>
      <p:sp>
        <p:nvSpPr>
          <p:cNvPr id="1118" name="Google Shape;1118;p1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08"/>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Quantitative Results</a:t>
            </a:r>
            <a:endParaRPr/>
          </a:p>
        </p:txBody>
      </p:sp>
      <p:pic>
        <p:nvPicPr>
          <p:cNvPr id="1124" name="Google Shape;1124;p108"/>
          <p:cNvPicPr preferRelativeResize="0"/>
          <p:nvPr/>
        </p:nvPicPr>
        <p:blipFill>
          <a:blip r:embed="rId3">
            <a:alphaModFix/>
          </a:blip>
          <a:stretch>
            <a:fillRect/>
          </a:stretch>
        </p:blipFill>
        <p:spPr>
          <a:xfrm>
            <a:off x="773375" y="1431325"/>
            <a:ext cx="7597249" cy="1794325"/>
          </a:xfrm>
          <a:prstGeom prst="rect">
            <a:avLst/>
          </a:prstGeom>
          <a:noFill/>
          <a:ln>
            <a:noFill/>
          </a:ln>
        </p:spPr>
      </p:pic>
      <p:sp>
        <p:nvSpPr>
          <p:cNvPr id="1125" name="Google Shape;1125;p108"/>
          <p:cNvSpPr txBox="1">
            <a:spLocks noGrp="1"/>
          </p:cNvSpPr>
          <p:nvPr>
            <p:ph type="body" idx="4294967295"/>
          </p:nvPr>
        </p:nvSpPr>
        <p:spPr>
          <a:xfrm>
            <a:off x="615875" y="740175"/>
            <a:ext cx="6969300" cy="24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a:t>OBJect dataset has 3 separate subsets</a:t>
            </a:r>
            <a:endParaRPr sz="1600"/>
          </a:p>
        </p:txBody>
      </p:sp>
      <p:pic>
        <p:nvPicPr>
          <p:cNvPr id="1126" name="Google Shape;1126;p108"/>
          <p:cNvPicPr preferRelativeResize="0"/>
          <p:nvPr/>
        </p:nvPicPr>
        <p:blipFill>
          <a:blip r:embed="rId4">
            <a:alphaModFix/>
          </a:blip>
          <a:stretch>
            <a:fillRect/>
          </a:stretch>
        </p:blipFill>
        <p:spPr>
          <a:xfrm>
            <a:off x="839150" y="3257425"/>
            <a:ext cx="7531475" cy="1825814"/>
          </a:xfrm>
          <a:prstGeom prst="rect">
            <a:avLst/>
          </a:prstGeom>
          <a:noFill/>
          <a:ln>
            <a:noFill/>
          </a:ln>
        </p:spPr>
      </p:pic>
      <p:sp>
        <p:nvSpPr>
          <p:cNvPr id="1127" name="Google Shape;1127;p108"/>
          <p:cNvSpPr txBox="1">
            <a:spLocks noGrp="1"/>
          </p:cNvSpPr>
          <p:nvPr>
            <p:ph type="body" idx="4294967295"/>
          </p:nvPr>
        </p:nvSpPr>
        <p:spPr>
          <a:xfrm>
            <a:off x="615875" y="1067050"/>
            <a:ext cx="6969300" cy="2463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Font typeface="Wingdings" panose="05000000000000000000" pitchFamily="2" charset="2"/>
              <a:buChar char="l"/>
            </a:pPr>
            <a:r>
              <a:rPr lang="en" sz="1600" dirty="0"/>
              <a:t>Our model achieves the best performance in all settings</a:t>
            </a:r>
            <a:endParaRPr sz="1600" dirty="0"/>
          </a:p>
        </p:txBody>
      </p:sp>
      <p:sp>
        <p:nvSpPr>
          <p:cNvPr id="1128" name="Google Shape;1128;p1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132"/>
        <p:cNvGrpSpPr/>
        <p:nvPr/>
      </p:nvGrpSpPr>
      <p:grpSpPr>
        <a:xfrm>
          <a:off x="0" y="0"/>
          <a:ext cx="0" cy="0"/>
          <a:chOff x="0" y="0"/>
          <a:chExt cx="0" cy="0"/>
        </a:xfrm>
      </p:grpSpPr>
      <p:sp>
        <p:nvSpPr>
          <p:cNvPr id="1133" name="Google Shape;1133;p109"/>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Ablation Study</a:t>
            </a:r>
            <a:endParaRPr/>
          </a:p>
        </p:txBody>
      </p:sp>
      <p:sp>
        <p:nvSpPr>
          <p:cNvPr id="1134" name="Google Shape;1134;p109"/>
          <p:cNvSpPr txBox="1">
            <a:spLocks noGrp="1"/>
          </p:cNvSpPr>
          <p:nvPr>
            <p:ph type="body" idx="4294967295"/>
          </p:nvPr>
        </p:nvSpPr>
        <p:spPr>
          <a:xfrm>
            <a:off x="615875" y="740175"/>
            <a:ext cx="6969300" cy="2463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600" dirty="0"/>
              <a:t>DINO extracts better pose-invariant features</a:t>
            </a:r>
            <a:endParaRPr sz="1600" dirty="0"/>
          </a:p>
          <a:p>
            <a:pPr marL="457200" lvl="0" indent="-330200" algn="l" rtl="0">
              <a:lnSpc>
                <a:spcPct val="115000"/>
              </a:lnSpc>
              <a:spcBef>
                <a:spcPts val="0"/>
              </a:spcBef>
              <a:spcAft>
                <a:spcPts val="0"/>
              </a:spcAft>
              <a:buSzPts val="1600"/>
              <a:buFont typeface="Wingdings" panose="05000000000000000000" pitchFamily="2" charset="2"/>
              <a:buChar char="l"/>
            </a:pPr>
            <a:r>
              <a:rPr lang="en" sz="1600" dirty="0"/>
              <a:t>Fine-tuning is surprisingly important</a:t>
            </a:r>
            <a:endParaRPr sz="1600" dirty="0"/>
          </a:p>
        </p:txBody>
      </p:sp>
      <p:sp>
        <p:nvSpPr>
          <p:cNvPr id="1135" name="Google Shape;1135;p109"/>
          <p:cNvSpPr txBox="1">
            <a:spLocks noGrp="1"/>
          </p:cNvSpPr>
          <p:nvPr>
            <p:ph type="body" idx="4294967295"/>
          </p:nvPr>
        </p:nvSpPr>
        <p:spPr>
          <a:xfrm>
            <a:off x="615875" y="1448050"/>
            <a:ext cx="6969300" cy="2463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600" dirty="0"/>
              <a:t>Modeling background + camera helps</a:t>
            </a:r>
            <a:endParaRPr sz="1600" dirty="0"/>
          </a:p>
          <a:p>
            <a:pPr marL="457200" lvl="0" indent="-330200" algn="l" rtl="0">
              <a:lnSpc>
                <a:spcPct val="115000"/>
              </a:lnSpc>
              <a:spcBef>
                <a:spcPts val="0"/>
              </a:spcBef>
              <a:spcAft>
                <a:spcPts val="0"/>
              </a:spcAft>
              <a:buSzPts val="1600"/>
              <a:buFont typeface="Wingdings" panose="05000000000000000000" pitchFamily="2" charset="2"/>
              <a:buChar char="l"/>
            </a:pPr>
            <a:r>
              <a:rPr lang="en" sz="1600" dirty="0"/>
              <a:t>Distinguish </a:t>
            </a:r>
            <a:r>
              <a:rPr lang="en" sz="1600" dirty="0">
                <a:solidFill>
                  <a:srgbClr val="EA4335"/>
                </a:solidFill>
              </a:rPr>
              <a:t>global </a:t>
            </a:r>
            <a:r>
              <a:rPr lang="en" sz="1600" dirty="0"/>
              <a:t>camera motion vs </a:t>
            </a:r>
            <a:r>
              <a:rPr lang="en" sz="1600" dirty="0">
                <a:solidFill>
                  <a:srgbClr val="EA4335"/>
                </a:solidFill>
              </a:rPr>
              <a:t>local </a:t>
            </a:r>
            <a:r>
              <a:rPr lang="en" sz="1600" dirty="0"/>
              <a:t>object motion</a:t>
            </a:r>
            <a:endParaRPr sz="1600" dirty="0"/>
          </a:p>
        </p:txBody>
      </p:sp>
      <p:sp>
        <p:nvSpPr>
          <p:cNvPr id="1136" name="Google Shape;1136;p109"/>
          <p:cNvSpPr txBox="1">
            <a:spLocks noGrp="1"/>
          </p:cNvSpPr>
          <p:nvPr>
            <p:ph type="body" idx="4294967295"/>
          </p:nvPr>
        </p:nvSpPr>
        <p:spPr>
          <a:xfrm>
            <a:off x="615875" y="2155925"/>
            <a:ext cx="6969300" cy="2463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600"/>
              <a:t>Paired training facilitates appearance-pose disentanglement</a:t>
            </a:r>
            <a:endParaRPr sz="1600"/>
          </a:p>
        </p:txBody>
      </p:sp>
      <p:pic>
        <p:nvPicPr>
          <p:cNvPr id="1137" name="Google Shape;1137;p109"/>
          <p:cNvPicPr preferRelativeResize="0"/>
          <p:nvPr/>
        </p:nvPicPr>
        <p:blipFill rotWithShape="1">
          <a:blip r:embed="rId3">
            <a:alphaModFix/>
          </a:blip>
          <a:srcRect r="63460"/>
          <a:stretch/>
        </p:blipFill>
        <p:spPr>
          <a:xfrm>
            <a:off x="152400" y="2630825"/>
            <a:ext cx="3229724" cy="2109650"/>
          </a:xfrm>
          <a:prstGeom prst="rect">
            <a:avLst/>
          </a:prstGeom>
          <a:noFill/>
          <a:ln>
            <a:noFill/>
          </a:ln>
        </p:spPr>
      </p:pic>
      <p:pic>
        <p:nvPicPr>
          <p:cNvPr id="1138" name="Google Shape;1138;p109"/>
          <p:cNvPicPr preferRelativeResize="0"/>
          <p:nvPr/>
        </p:nvPicPr>
        <p:blipFill rotWithShape="1">
          <a:blip r:embed="rId3">
            <a:alphaModFix/>
          </a:blip>
          <a:srcRect l="36540" r="31225"/>
          <a:stretch/>
        </p:blipFill>
        <p:spPr>
          <a:xfrm>
            <a:off x="3382125" y="2630825"/>
            <a:ext cx="2849277" cy="2109650"/>
          </a:xfrm>
          <a:prstGeom prst="rect">
            <a:avLst/>
          </a:prstGeom>
          <a:noFill/>
          <a:ln>
            <a:noFill/>
          </a:ln>
        </p:spPr>
      </p:pic>
      <p:pic>
        <p:nvPicPr>
          <p:cNvPr id="1139" name="Google Shape;1139;p109"/>
          <p:cNvPicPr preferRelativeResize="0"/>
          <p:nvPr/>
        </p:nvPicPr>
        <p:blipFill rotWithShape="1">
          <a:blip r:embed="rId3">
            <a:alphaModFix/>
          </a:blip>
          <a:srcRect l="68773"/>
          <a:stretch/>
        </p:blipFill>
        <p:spPr>
          <a:xfrm>
            <a:off x="6231398" y="2630825"/>
            <a:ext cx="2760201" cy="2109650"/>
          </a:xfrm>
          <a:prstGeom prst="rect">
            <a:avLst/>
          </a:prstGeom>
          <a:noFill/>
          <a:ln>
            <a:noFill/>
          </a:ln>
        </p:spPr>
      </p:pic>
      <p:sp>
        <p:nvSpPr>
          <p:cNvPr id="1140" name="Google Shape;1140;p10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92"/>
          <p:cNvSpPr txBox="1"/>
          <p:nvPr/>
        </p:nvSpPr>
        <p:spPr>
          <a:xfrm>
            <a:off x="539675" y="892575"/>
            <a:ext cx="7499100" cy="246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200"/>
              </a:spcAft>
              <a:buNone/>
            </a:pPr>
            <a:r>
              <a:rPr lang="en" sz="1600">
                <a:solidFill>
                  <a:srgbClr val="434343"/>
                </a:solidFill>
                <a:latin typeface="DM Sans"/>
                <a:ea typeface="DM Sans"/>
                <a:cs typeface="DM Sans"/>
                <a:sym typeface="DM Sans"/>
              </a:rPr>
              <a:t>Traditional computer graphics workflows usually involve</a:t>
            </a:r>
            <a:endParaRPr sz="1600">
              <a:solidFill>
                <a:srgbClr val="434343"/>
              </a:solidFill>
              <a:latin typeface="DM Sans"/>
              <a:ea typeface="DM Sans"/>
              <a:cs typeface="DM Sans"/>
              <a:sym typeface="DM Sans"/>
            </a:endParaRPr>
          </a:p>
        </p:txBody>
      </p:sp>
      <p:pic>
        <p:nvPicPr>
          <p:cNvPr id="899" name="Google Shape;899;p92"/>
          <p:cNvPicPr preferRelativeResize="0"/>
          <p:nvPr/>
        </p:nvPicPr>
        <p:blipFill>
          <a:blip r:embed="rId3">
            <a:alphaModFix/>
          </a:blip>
          <a:stretch>
            <a:fillRect/>
          </a:stretch>
        </p:blipFill>
        <p:spPr>
          <a:xfrm>
            <a:off x="4352762" y="1732300"/>
            <a:ext cx="1809264" cy="1809272"/>
          </a:xfrm>
          <a:prstGeom prst="rect">
            <a:avLst/>
          </a:prstGeom>
          <a:noFill/>
          <a:ln>
            <a:noFill/>
          </a:ln>
        </p:spPr>
      </p:pic>
      <p:sp>
        <p:nvSpPr>
          <p:cNvPr id="900" name="Google Shape;900;p92"/>
          <p:cNvSpPr/>
          <p:nvPr/>
        </p:nvSpPr>
        <p:spPr>
          <a:xfrm>
            <a:off x="619300" y="4562400"/>
            <a:ext cx="6794700" cy="5187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Deitke, Matt, et al. "Objaverse-xl: A universe of 10m+ 3d objects." NeurIPS. 2024.</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Greff, Klaus, et al. "Kubric: A scalable dataset generator." CVPR. 2022.</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Zheng, Yang, et al. "PointOdyssey: A large-scale synthetic dataset for long-term point tracking." ICCV. 2023.</a:t>
            </a:r>
            <a:endParaRPr sz="700">
              <a:solidFill>
                <a:srgbClr val="202124"/>
              </a:solidFill>
              <a:latin typeface="Google Sans Text"/>
              <a:ea typeface="Google Sans Text"/>
              <a:cs typeface="Google Sans Text"/>
              <a:sym typeface="Google Sans Text"/>
            </a:endParaRPr>
          </a:p>
        </p:txBody>
      </p:sp>
      <p:pic>
        <p:nvPicPr>
          <p:cNvPr id="901" name="Google Shape;901;p92"/>
          <p:cNvPicPr preferRelativeResize="0"/>
          <p:nvPr/>
        </p:nvPicPr>
        <p:blipFill>
          <a:blip r:embed="rId4">
            <a:alphaModFix/>
          </a:blip>
          <a:stretch>
            <a:fillRect/>
          </a:stretch>
        </p:blipFill>
        <p:spPr>
          <a:xfrm>
            <a:off x="558250" y="1732302"/>
            <a:ext cx="3218456" cy="1809274"/>
          </a:xfrm>
          <a:prstGeom prst="rect">
            <a:avLst/>
          </a:prstGeom>
          <a:noFill/>
          <a:ln>
            <a:noFill/>
          </a:ln>
        </p:spPr>
      </p:pic>
      <p:sp>
        <p:nvSpPr>
          <p:cNvPr id="902" name="Google Shape;902;p92"/>
          <p:cNvSpPr txBox="1"/>
          <p:nvPr/>
        </p:nvSpPr>
        <p:spPr>
          <a:xfrm>
            <a:off x="629800" y="1359400"/>
            <a:ext cx="3092700" cy="246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200"/>
              </a:spcAft>
              <a:buNone/>
            </a:pPr>
            <a:r>
              <a:rPr lang="en" sz="1600">
                <a:solidFill>
                  <a:srgbClr val="434343"/>
                </a:solidFill>
                <a:latin typeface="DM Sans"/>
                <a:ea typeface="DM Sans"/>
                <a:cs typeface="DM Sans"/>
                <a:sym typeface="DM Sans"/>
              </a:rPr>
              <a:t>1) the creation of </a:t>
            </a:r>
            <a:r>
              <a:rPr lang="en" sz="1600" b="1">
                <a:solidFill>
                  <a:srgbClr val="434343"/>
                </a:solidFill>
                <a:latin typeface="DM Sans"/>
                <a:ea typeface="DM Sans"/>
                <a:cs typeface="DM Sans"/>
                <a:sym typeface="DM Sans"/>
              </a:rPr>
              <a:t>3D assets</a:t>
            </a:r>
            <a:endParaRPr sz="1600">
              <a:solidFill>
                <a:srgbClr val="434343"/>
              </a:solidFill>
              <a:latin typeface="DM Sans"/>
              <a:ea typeface="DM Sans"/>
              <a:cs typeface="DM Sans"/>
              <a:sym typeface="DM Sans"/>
            </a:endParaRPr>
          </a:p>
        </p:txBody>
      </p:sp>
      <p:sp>
        <p:nvSpPr>
          <p:cNvPr id="903" name="Google Shape;903;p92"/>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Motivation</a:t>
            </a:r>
            <a:endParaRPr/>
          </a:p>
        </p:txBody>
      </p:sp>
      <p:pic>
        <p:nvPicPr>
          <p:cNvPr id="904" name="Google Shape;904;p92"/>
          <p:cNvPicPr preferRelativeResize="0"/>
          <p:nvPr/>
        </p:nvPicPr>
        <p:blipFill rotWithShape="1">
          <a:blip r:embed="rId5">
            <a:alphaModFix/>
          </a:blip>
          <a:srcRect l="13699" r="54931" b="50389"/>
          <a:stretch/>
        </p:blipFill>
        <p:spPr>
          <a:xfrm>
            <a:off x="6253307" y="1732300"/>
            <a:ext cx="2022468" cy="1809272"/>
          </a:xfrm>
          <a:prstGeom prst="rect">
            <a:avLst/>
          </a:prstGeom>
          <a:noFill/>
          <a:ln>
            <a:noFill/>
          </a:ln>
        </p:spPr>
      </p:pic>
      <p:sp>
        <p:nvSpPr>
          <p:cNvPr id="905" name="Google Shape;905;p92"/>
          <p:cNvSpPr txBox="1"/>
          <p:nvPr/>
        </p:nvSpPr>
        <p:spPr>
          <a:xfrm>
            <a:off x="539675" y="3866300"/>
            <a:ext cx="7499100" cy="338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200"/>
              </a:spcAft>
              <a:buNone/>
            </a:pPr>
            <a:r>
              <a:rPr lang="en" sz="2200">
                <a:solidFill>
                  <a:srgbClr val="EA4335"/>
                </a:solidFill>
                <a:latin typeface="DM Sans"/>
                <a:ea typeface="DM Sans"/>
                <a:cs typeface="DM Sans"/>
                <a:sym typeface="DM Sans"/>
              </a:rPr>
              <a:t>Can recent generative models do so?</a:t>
            </a:r>
            <a:endParaRPr sz="2200">
              <a:solidFill>
                <a:srgbClr val="EA4335"/>
              </a:solidFill>
              <a:latin typeface="DM Sans"/>
              <a:ea typeface="DM Sans"/>
              <a:cs typeface="DM Sans"/>
              <a:sym typeface="DM Sans"/>
            </a:endParaRPr>
          </a:p>
        </p:txBody>
      </p:sp>
      <p:sp>
        <p:nvSpPr>
          <p:cNvPr id="906" name="Google Shape;906;p92"/>
          <p:cNvSpPr txBox="1"/>
          <p:nvPr/>
        </p:nvSpPr>
        <p:spPr>
          <a:xfrm>
            <a:off x="4305900" y="1359400"/>
            <a:ext cx="2754300" cy="2463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200"/>
              </a:spcAft>
              <a:buNone/>
            </a:pPr>
            <a:r>
              <a:rPr lang="en" sz="1600">
                <a:solidFill>
                  <a:srgbClr val="434343"/>
                </a:solidFill>
                <a:latin typeface="DM Sans"/>
                <a:ea typeface="DM Sans"/>
                <a:cs typeface="DM Sans"/>
                <a:sym typeface="DM Sans"/>
              </a:rPr>
              <a:t>2) the </a:t>
            </a:r>
            <a:r>
              <a:rPr lang="en" sz="1600" b="1">
                <a:solidFill>
                  <a:srgbClr val="434343"/>
                </a:solidFill>
                <a:latin typeface="DM Sans"/>
                <a:ea typeface="DM Sans"/>
                <a:cs typeface="DM Sans"/>
                <a:sym typeface="DM Sans"/>
              </a:rPr>
              <a:t>animation</a:t>
            </a:r>
            <a:r>
              <a:rPr lang="en" sz="1600">
                <a:solidFill>
                  <a:srgbClr val="434343"/>
                </a:solidFill>
                <a:latin typeface="DM Sans"/>
                <a:ea typeface="DM Sans"/>
                <a:cs typeface="DM Sans"/>
                <a:sym typeface="DM Sans"/>
              </a:rPr>
              <a:t> of them</a:t>
            </a:r>
            <a:endParaRPr sz="1600">
              <a:solidFill>
                <a:srgbClr val="434343"/>
              </a:solidFill>
              <a:latin typeface="DM Sans"/>
              <a:ea typeface="DM Sans"/>
              <a:cs typeface="DM Sans"/>
              <a:sym typeface="DM Sans"/>
            </a:endParaRPr>
          </a:p>
        </p:txBody>
      </p:sp>
      <p:sp>
        <p:nvSpPr>
          <p:cNvPr id="907" name="Google Shape;907;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10"/>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Qualitative Results: MOVi-E</a:t>
            </a:r>
            <a:endParaRPr/>
          </a:p>
        </p:txBody>
      </p:sp>
      <p:pic>
        <p:nvPicPr>
          <p:cNvPr id="1146" name="Google Shape;1146;p110"/>
          <p:cNvPicPr preferRelativeResize="0"/>
          <p:nvPr/>
        </p:nvPicPr>
        <p:blipFill rotWithShape="1">
          <a:blip r:embed="rId3">
            <a:alphaModFix/>
          </a:blip>
          <a:srcRect l="3484"/>
          <a:stretch/>
        </p:blipFill>
        <p:spPr>
          <a:xfrm>
            <a:off x="786175" y="2104850"/>
            <a:ext cx="6826849" cy="1543400"/>
          </a:xfrm>
          <a:prstGeom prst="rect">
            <a:avLst/>
          </a:prstGeom>
          <a:noFill/>
          <a:ln>
            <a:noFill/>
          </a:ln>
        </p:spPr>
      </p:pic>
      <p:sp>
        <p:nvSpPr>
          <p:cNvPr id="1147" name="Google Shape;1147;p110"/>
          <p:cNvSpPr/>
          <p:nvPr/>
        </p:nvSpPr>
        <p:spPr>
          <a:xfrm rot="-696849">
            <a:off x="2159634" y="2964481"/>
            <a:ext cx="432148" cy="550703"/>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48" name="Google Shape;1148;p110"/>
          <p:cNvSpPr/>
          <p:nvPr/>
        </p:nvSpPr>
        <p:spPr>
          <a:xfrm>
            <a:off x="2384325" y="2408525"/>
            <a:ext cx="387000" cy="4338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49" name="Google Shape;1149;p110"/>
          <p:cNvSpPr txBox="1">
            <a:spLocks noGrp="1"/>
          </p:cNvSpPr>
          <p:nvPr>
            <p:ph type="body" idx="1"/>
          </p:nvPr>
        </p:nvSpPr>
        <p:spPr>
          <a:xfrm>
            <a:off x="606750" y="799475"/>
            <a:ext cx="8251800" cy="11913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Chained</a:t>
            </a:r>
            <a:r>
              <a:rPr lang="en" sz="1600" dirty="0">
                <a:solidFill>
                  <a:srgbClr val="434343"/>
                </a:solidFill>
              </a:rPr>
              <a:t>: copy-paste the objects, no adaptation e.g. shadows</a:t>
            </a:r>
            <a:endParaRPr sz="1600" dirty="0">
              <a:solidFill>
                <a:srgbClr val="434343"/>
              </a:solidFill>
            </a:endParaRPr>
          </a:p>
          <a:p>
            <a:pPr marL="457200" lvl="0" indent="-330200" algn="l" rtl="0">
              <a:lnSpc>
                <a:spcPct val="150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3DIT</a:t>
            </a:r>
            <a:r>
              <a:rPr lang="en" sz="1600" dirty="0">
                <a:solidFill>
                  <a:srgbClr val="434343"/>
                </a:solidFill>
              </a:rPr>
              <a:t>: cannot locate the correct object (which box to move?)</a:t>
            </a:r>
            <a:endParaRPr sz="1600" dirty="0">
              <a:solidFill>
                <a:srgbClr val="434343"/>
              </a:solidFill>
            </a:endParaRPr>
          </a:p>
          <a:p>
            <a:pPr marL="914400" lvl="1" indent="-330200" algn="l" rtl="0">
              <a:lnSpc>
                <a:spcPct val="150000"/>
              </a:lnSpc>
              <a:spcBef>
                <a:spcPts val="0"/>
              </a:spcBef>
              <a:spcAft>
                <a:spcPts val="0"/>
              </a:spcAft>
              <a:buClr>
                <a:srgbClr val="434343"/>
              </a:buClr>
              <a:buSzPct val="60000"/>
              <a:buFont typeface="Google Sans Text"/>
              <a:buChar char="○"/>
            </a:pPr>
            <a:r>
              <a:rPr lang="en" sz="1600" dirty="0">
                <a:solidFill>
                  <a:srgbClr val="434343"/>
                </a:solidFill>
              </a:rPr>
              <a:t>Sequential editing leads to error accumulation</a:t>
            </a:r>
            <a:endParaRPr sz="1600" dirty="0">
              <a:solidFill>
                <a:srgbClr val="434343"/>
              </a:solidFill>
            </a:endParaRPr>
          </a:p>
        </p:txBody>
      </p:sp>
      <p:sp>
        <p:nvSpPr>
          <p:cNvPr id="1150" name="Google Shape;1150;p1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11"/>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Qualitative Results: Waymo Open</a:t>
            </a:r>
            <a:endParaRPr/>
          </a:p>
        </p:txBody>
      </p:sp>
      <p:sp>
        <p:nvSpPr>
          <p:cNvPr id="1156" name="Google Shape;1156;p111"/>
          <p:cNvSpPr txBox="1">
            <a:spLocks noGrp="1"/>
          </p:cNvSpPr>
          <p:nvPr>
            <p:ph type="body" idx="1"/>
          </p:nvPr>
        </p:nvSpPr>
        <p:spPr>
          <a:xfrm>
            <a:off x="603504" y="799463"/>
            <a:ext cx="7938300" cy="3461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200"/>
              </a:spcAft>
              <a:buNone/>
            </a:pPr>
            <a:r>
              <a:rPr lang="en" sz="1600">
                <a:solidFill>
                  <a:srgbClr val="434343"/>
                </a:solidFill>
              </a:rPr>
              <a:t>Our model hallucinates objects with plausible appearance</a:t>
            </a:r>
            <a:endParaRPr sz="1600">
              <a:solidFill>
                <a:srgbClr val="434343"/>
              </a:solidFill>
            </a:endParaRPr>
          </a:p>
        </p:txBody>
      </p:sp>
      <p:pic>
        <p:nvPicPr>
          <p:cNvPr id="1157" name="Google Shape;1157;p111"/>
          <p:cNvPicPr preferRelativeResize="0"/>
          <p:nvPr/>
        </p:nvPicPr>
        <p:blipFill rotWithShape="1">
          <a:blip r:embed="rId3">
            <a:alphaModFix/>
          </a:blip>
          <a:srcRect b="86895"/>
          <a:stretch/>
        </p:blipFill>
        <p:spPr>
          <a:xfrm>
            <a:off x="539675" y="1419050"/>
            <a:ext cx="7073352" cy="202250"/>
          </a:xfrm>
          <a:prstGeom prst="rect">
            <a:avLst/>
          </a:prstGeom>
          <a:noFill/>
          <a:ln>
            <a:noFill/>
          </a:ln>
        </p:spPr>
      </p:pic>
      <p:pic>
        <p:nvPicPr>
          <p:cNvPr id="1158" name="Google Shape;1158;p111"/>
          <p:cNvPicPr preferRelativeResize="0"/>
          <p:nvPr/>
        </p:nvPicPr>
        <p:blipFill rotWithShape="1">
          <a:blip r:embed="rId4">
            <a:alphaModFix/>
          </a:blip>
          <a:srcRect l="3744"/>
          <a:stretch/>
        </p:blipFill>
        <p:spPr>
          <a:xfrm>
            <a:off x="802850" y="1634200"/>
            <a:ext cx="6812227" cy="2665549"/>
          </a:xfrm>
          <a:prstGeom prst="rect">
            <a:avLst/>
          </a:prstGeom>
          <a:noFill/>
          <a:ln>
            <a:noFill/>
          </a:ln>
        </p:spPr>
      </p:pic>
      <p:sp>
        <p:nvSpPr>
          <p:cNvPr id="1159" name="Google Shape;1159;p111"/>
          <p:cNvSpPr/>
          <p:nvPr/>
        </p:nvSpPr>
        <p:spPr>
          <a:xfrm>
            <a:off x="2467400" y="3703350"/>
            <a:ext cx="599400" cy="4035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60" name="Google Shape;1160;p111"/>
          <p:cNvSpPr/>
          <p:nvPr/>
        </p:nvSpPr>
        <p:spPr>
          <a:xfrm>
            <a:off x="3066800" y="2339400"/>
            <a:ext cx="420300" cy="4647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61" name="Google Shape;1161;p111"/>
          <p:cNvSpPr/>
          <p:nvPr/>
        </p:nvSpPr>
        <p:spPr>
          <a:xfrm>
            <a:off x="5191350" y="3672750"/>
            <a:ext cx="662700" cy="4647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62" name="Google Shape;1162;p111"/>
          <p:cNvSpPr/>
          <p:nvPr/>
        </p:nvSpPr>
        <p:spPr>
          <a:xfrm>
            <a:off x="5763700" y="2309400"/>
            <a:ext cx="526800" cy="5247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63" name="Google Shape;1163;p1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12"/>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Qualitative Results: Objectron</a:t>
            </a:r>
            <a:endParaRPr/>
          </a:p>
        </p:txBody>
      </p:sp>
      <p:pic>
        <p:nvPicPr>
          <p:cNvPr id="1169" name="Google Shape;1169;p112"/>
          <p:cNvPicPr preferRelativeResize="0"/>
          <p:nvPr/>
        </p:nvPicPr>
        <p:blipFill rotWithShape="1">
          <a:blip r:embed="rId3">
            <a:alphaModFix/>
          </a:blip>
          <a:srcRect b="86895"/>
          <a:stretch/>
        </p:blipFill>
        <p:spPr>
          <a:xfrm>
            <a:off x="539675" y="1419050"/>
            <a:ext cx="7073352" cy="202250"/>
          </a:xfrm>
          <a:prstGeom prst="rect">
            <a:avLst/>
          </a:prstGeom>
          <a:noFill/>
          <a:ln>
            <a:noFill/>
          </a:ln>
        </p:spPr>
      </p:pic>
      <p:pic>
        <p:nvPicPr>
          <p:cNvPr id="1170" name="Google Shape;1170;p112"/>
          <p:cNvPicPr preferRelativeResize="0"/>
          <p:nvPr/>
        </p:nvPicPr>
        <p:blipFill rotWithShape="1">
          <a:blip r:embed="rId4">
            <a:alphaModFix/>
          </a:blip>
          <a:srcRect l="3744"/>
          <a:stretch/>
        </p:blipFill>
        <p:spPr>
          <a:xfrm>
            <a:off x="802850" y="1634200"/>
            <a:ext cx="6812227" cy="2665549"/>
          </a:xfrm>
          <a:prstGeom prst="rect">
            <a:avLst/>
          </a:prstGeom>
          <a:noFill/>
          <a:ln>
            <a:noFill/>
          </a:ln>
        </p:spPr>
      </p:pic>
      <p:sp>
        <p:nvSpPr>
          <p:cNvPr id="1171" name="Google Shape;1171;p112"/>
          <p:cNvSpPr/>
          <p:nvPr/>
        </p:nvSpPr>
        <p:spPr>
          <a:xfrm>
            <a:off x="3511650" y="1634200"/>
            <a:ext cx="471900" cy="6387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72" name="Google Shape;1172;p112"/>
          <p:cNvSpPr/>
          <p:nvPr/>
        </p:nvSpPr>
        <p:spPr>
          <a:xfrm>
            <a:off x="2128500" y="1621300"/>
            <a:ext cx="408300" cy="638700"/>
          </a:xfrm>
          <a:prstGeom prst="ellipse">
            <a:avLst/>
          </a:prstGeom>
          <a:noFill/>
          <a:ln w="28575" cap="flat" cmpd="sng">
            <a:solidFill>
              <a:srgbClr val="EA43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173" name="Google Shape;1173;p112"/>
          <p:cNvSpPr txBox="1">
            <a:spLocks noGrp="1"/>
          </p:cNvSpPr>
          <p:nvPr>
            <p:ph type="body" idx="1"/>
          </p:nvPr>
        </p:nvSpPr>
        <p:spPr>
          <a:xfrm>
            <a:off x="606750" y="799464"/>
            <a:ext cx="7938300" cy="532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200"/>
              </a:spcAft>
              <a:buNone/>
            </a:pPr>
            <a:r>
              <a:rPr lang="en" sz="1600">
                <a:solidFill>
                  <a:srgbClr val="434343"/>
                </a:solidFill>
              </a:rPr>
              <a:t>We can also model camera movement and background changes</a:t>
            </a:r>
            <a:endParaRPr sz="1600">
              <a:solidFill>
                <a:srgbClr val="434343"/>
              </a:solidFill>
            </a:endParaRPr>
          </a:p>
        </p:txBody>
      </p:sp>
      <p:sp>
        <p:nvSpPr>
          <p:cNvPr id="1174" name="Google Shape;1174;p1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13"/>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Controllable Scene Generation</a:t>
            </a:r>
            <a:endParaRPr/>
          </a:p>
        </p:txBody>
      </p:sp>
      <p:sp>
        <p:nvSpPr>
          <p:cNvPr id="1180" name="Google Shape;1180;p113"/>
          <p:cNvSpPr txBox="1"/>
          <p:nvPr/>
        </p:nvSpPr>
        <p:spPr>
          <a:xfrm>
            <a:off x="6729725" y="4495975"/>
            <a:ext cx="235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A73E8"/>
                </a:solidFill>
                <a:latin typeface="DM Sans"/>
                <a:ea typeface="DM Sans"/>
                <a:cs typeface="DM Sans"/>
                <a:sym typeface="DM Sans"/>
              </a:rPr>
              <a:t>Video results:</a:t>
            </a:r>
            <a:endParaRPr sz="1200">
              <a:solidFill>
                <a:srgbClr val="1A73E8"/>
              </a:solidFill>
              <a:latin typeface="DM Sans"/>
              <a:ea typeface="DM Sans"/>
              <a:cs typeface="DM Sans"/>
              <a:sym typeface="DM Sans"/>
            </a:endParaRPr>
          </a:p>
          <a:p>
            <a:pPr marL="0" lvl="0" indent="0" algn="l" rtl="0">
              <a:spcBef>
                <a:spcPts val="0"/>
              </a:spcBef>
              <a:spcAft>
                <a:spcPts val="0"/>
              </a:spcAft>
              <a:buNone/>
            </a:pPr>
            <a:r>
              <a:rPr lang="en" sz="1200">
                <a:solidFill>
                  <a:srgbClr val="1A73E8"/>
                </a:solidFill>
                <a:latin typeface="DM Sans"/>
                <a:ea typeface="DM Sans"/>
                <a:cs typeface="DM Sans"/>
                <a:sym typeface="DM Sans"/>
              </a:rPr>
              <a:t>neural-assets.github.io</a:t>
            </a:r>
            <a:endParaRPr sz="1200">
              <a:solidFill>
                <a:srgbClr val="1A73E8"/>
              </a:solidFill>
              <a:latin typeface="DM Sans"/>
              <a:ea typeface="DM Sans"/>
              <a:cs typeface="DM Sans"/>
              <a:sym typeface="DM Sans"/>
            </a:endParaRPr>
          </a:p>
        </p:txBody>
      </p:sp>
      <p:sp>
        <p:nvSpPr>
          <p:cNvPr id="1181" name="Google Shape;1181;p113"/>
          <p:cNvSpPr txBox="1">
            <a:spLocks noGrp="1"/>
          </p:cNvSpPr>
          <p:nvPr>
            <p:ph type="body" idx="4294967295"/>
          </p:nvPr>
        </p:nvSpPr>
        <p:spPr>
          <a:xfrm>
            <a:off x="997812" y="731025"/>
            <a:ext cx="13722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Source Image</a:t>
            </a:r>
            <a:endParaRPr sz="1400">
              <a:latin typeface="Arial"/>
              <a:ea typeface="Arial"/>
              <a:cs typeface="Arial"/>
              <a:sym typeface="Arial"/>
            </a:endParaRPr>
          </a:p>
        </p:txBody>
      </p:sp>
      <p:sp>
        <p:nvSpPr>
          <p:cNvPr id="1182" name="Google Shape;1182;p113"/>
          <p:cNvSpPr txBox="1">
            <a:spLocks noGrp="1"/>
          </p:cNvSpPr>
          <p:nvPr>
            <p:ph type="body" idx="4294967295"/>
          </p:nvPr>
        </p:nvSpPr>
        <p:spPr>
          <a:xfrm>
            <a:off x="2528275" y="731025"/>
            <a:ext cx="12345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Translate</a:t>
            </a:r>
            <a:endParaRPr sz="1400">
              <a:latin typeface="Arial"/>
              <a:ea typeface="Arial"/>
              <a:cs typeface="Arial"/>
              <a:sym typeface="Arial"/>
            </a:endParaRPr>
          </a:p>
        </p:txBody>
      </p:sp>
      <p:sp>
        <p:nvSpPr>
          <p:cNvPr id="1183" name="Google Shape;1183;p113"/>
          <p:cNvSpPr txBox="1">
            <a:spLocks noGrp="1"/>
          </p:cNvSpPr>
          <p:nvPr>
            <p:ph type="body" idx="4294967295"/>
          </p:nvPr>
        </p:nvSpPr>
        <p:spPr>
          <a:xfrm>
            <a:off x="3986400" y="731025"/>
            <a:ext cx="12345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Rotate</a:t>
            </a:r>
            <a:endParaRPr sz="1400">
              <a:latin typeface="Arial"/>
              <a:ea typeface="Arial"/>
              <a:cs typeface="Arial"/>
              <a:sym typeface="Arial"/>
            </a:endParaRPr>
          </a:p>
        </p:txBody>
      </p:sp>
      <p:sp>
        <p:nvSpPr>
          <p:cNvPr id="1184" name="Google Shape;1184;p113"/>
          <p:cNvSpPr txBox="1">
            <a:spLocks noGrp="1"/>
          </p:cNvSpPr>
          <p:nvPr>
            <p:ph type="body" idx="4294967295"/>
          </p:nvPr>
        </p:nvSpPr>
        <p:spPr>
          <a:xfrm>
            <a:off x="5449825" y="731025"/>
            <a:ext cx="12345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Rescale</a:t>
            </a:r>
            <a:endParaRPr sz="1400">
              <a:latin typeface="Arial"/>
              <a:ea typeface="Arial"/>
              <a:cs typeface="Arial"/>
              <a:sym typeface="Arial"/>
            </a:endParaRPr>
          </a:p>
        </p:txBody>
      </p:sp>
      <p:pic>
        <p:nvPicPr>
          <p:cNvPr id="1185" name="Google Shape;1185;p113"/>
          <p:cNvPicPr preferRelativeResize="0"/>
          <p:nvPr/>
        </p:nvPicPr>
        <p:blipFill>
          <a:blip r:embed="rId3">
            <a:alphaModFix/>
          </a:blip>
          <a:stretch>
            <a:fillRect/>
          </a:stretch>
        </p:blipFill>
        <p:spPr>
          <a:xfrm>
            <a:off x="1064474" y="1004538"/>
            <a:ext cx="1238853" cy="1238343"/>
          </a:xfrm>
          <a:prstGeom prst="rect">
            <a:avLst/>
          </a:prstGeom>
          <a:noFill/>
          <a:ln>
            <a:noFill/>
          </a:ln>
        </p:spPr>
      </p:pic>
      <p:pic>
        <p:nvPicPr>
          <p:cNvPr id="1186" name="Google Shape;1186;p113"/>
          <p:cNvPicPr preferRelativeResize="0"/>
          <p:nvPr/>
        </p:nvPicPr>
        <p:blipFill>
          <a:blip r:embed="rId4">
            <a:alphaModFix/>
          </a:blip>
          <a:stretch>
            <a:fillRect/>
          </a:stretch>
        </p:blipFill>
        <p:spPr>
          <a:xfrm>
            <a:off x="5449824" y="1004550"/>
            <a:ext cx="1234440" cy="1234440"/>
          </a:xfrm>
          <a:prstGeom prst="rect">
            <a:avLst/>
          </a:prstGeom>
          <a:noFill/>
          <a:ln>
            <a:noFill/>
          </a:ln>
        </p:spPr>
      </p:pic>
      <p:pic>
        <p:nvPicPr>
          <p:cNvPr id="1187" name="Google Shape;1187;p113"/>
          <p:cNvPicPr preferRelativeResize="0"/>
          <p:nvPr/>
        </p:nvPicPr>
        <p:blipFill>
          <a:blip r:embed="rId5">
            <a:alphaModFix/>
          </a:blip>
          <a:stretch>
            <a:fillRect/>
          </a:stretch>
        </p:blipFill>
        <p:spPr>
          <a:xfrm>
            <a:off x="3986784" y="1004550"/>
            <a:ext cx="1234440" cy="1234440"/>
          </a:xfrm>
          <a:prstGeom prst="rect">
            <a:avLst/>
          </a:prstGeom>
          <a:noFill/>
          <a:ln>
            <a:noFill/>
          </a:ln>
        </p:spPr>
      </p:pic>
      <p:pic>
        <p:nvPicPr>
          <p:cNvPr id="1188" name="Google Shape;1188;p113"/>
          <p:cNvPicPr preferRelativeResize="0"/>
          <p:nvPr/>
        </p:nvPicPr>
        <p:blipFill>
          <a:blip r:embed="rId6">
            <a:alphaModFix/>
          </a:blip>
          <a:stretch>
            <a:fillRect/>
          </a:stretch>
        </p:blipFill>
        <p:spPr>
          <a:xfrm>
            <a:off x="2528278" y="1004550"/>
            <a:ext cx="1234440" cy="1234440"/>
          </a:xfrm>
          <a:prstGeom prst="rect">
            <a:avLst/>
          </a:prstGeom>
          <a:noFill/>
          <a:ln>
            <a:noFill/>
          </a:ln>
        </p:spPr>
      </p:pic>
      <p:pic>
        <p:nvPicPr>
          <p:cNvPr id="1189" name="Google Shape;1189;p113"/>
          <p:cNvPicPr preferRelativeResize="0"/>
          <p:nvPr/>
        </p:nvPicPr>
        <p:blipFill>
          <a:blip r:embed="rId7">
            <a:alphaModFix/>
          </a:blip>
          <a:stretch>
            <a:fillRect/>
          </a:stretch>
        </p:blipFill>
        <p:spPr>
          <a:xfrm>
            <a:off x="1060704" y="2298192"/>
            <a:ext cx="1234440" cy="1234440"/>
          </a:xfrm>
          <a:prstGeom prst="rect">
            <a:avLst/>
          </a:prstGeom>
          <a:noFill/>
          <a:ln>
            <a:noFill/>
          </a:ln>
        </p:spPr>
      </p:pic>
      <p:pic>
        <p:nvPicPr>
          <p:cNvPr id="1190" name="Google Shape;1190;p113"/>
          <p:cNvPicPr preferRelativeResize="0"/>
          <p:nvPr/>
        </p:nvPicPr>
        <p:blipFill>
          <a:blip r:embed="rId8">
            <a:alphaModFix/>
          </a:blip>
          <a:stretch>
            <a:fillRect/>
          </a:stretch>
        </p:blipFill>
        <p:spPr>
          <a:xfrm>
            <a:off x="1060704" y="3604003"/>
            <a:ext cx="1234440" cy="1234440"/>
          </a:xfrm>
          <a:prstGeom prst="rect">
            <a:avLst/>
          </a:prstGeom>
          <a:noFill/>
          <a:ln>
            <a:noFill/>
          </a:ln>
        </p:spPr>
      </p:pic>
      <p:pic>
        <p:nvPicPr>
          <p:cNvPr id="1191" name="Google Shape;1191;p113"/>
          <p:cNvPicPr preferRelativeResize="0"/>
          <p:nvPr/>
        </p:nvPicPr>
        <p:blipFill>
          <a:blip r:embed="rId9">
            <a:alphaModFix/>
          </a:blip>
          <a:stretch>
            <a:fillRect/>
          </a:stretch>
        </p:blipFill>
        <p:spPr>
          <a:xfrm>
            <a:off x="2528277" y="2297115"/>
            <a:ext cx="1234440" cy="1234440"/>
          </a:xfrm>
          <a:prstGeom prst="rect">
            <a:avLst/>
          </a:prstGeom>
          <a:noFill/>
          <a:ln>
            <a:noFill/>
          </a:ln>
        </p:spPr>
      </p:pic>
      <p:pic>
        <p:nvPicPr>
          <p:cNvPr id="1192" name="Google Shape;1192;p113"/>
          <p:cNvPicPr preferRelativeResize="0"/>
          <p:nvPr/>
        </p:nvPicPr>
        <p:blipFill>
          <a:blip r:embed="rId10">
            <a:alphaModFix/>
          </a:blip>
          <a:stretch>
            <a:fillRect/>
          </a:stretch>
        </p:blipFill>
        <p:spPr>
          <a:xfrm>
            <a:off x="3986427" y="2298190"/>
            <a:ext cx="1234440" cy="1234440"/>
          </a:xfrm>
          <a:prstGeom prst="rect">
            <a:avLst/>
          </a:prstGeom>
          <a:noFill/>
          <a:ln>
            <a:noFill/>
          </a:ln>
        </p:spPr>
      </p:pic>
      <p:pic>
        <p:nvPicPr>
          <p:cNvPr id="1193" name="Google Shape;1193;p113"/>
          <p:cNvPicPr preferRelativeResize="0"/>
          <p:nvPr/>
        </p:nvPicPr>
        <p:blipFill>
          <a:blip r:embed="rId11">
            <a:alphaModFix/>
          </a:blip>
          <a:stretch>
            <a:fillRect/>
          </a:stretch>
        </p:blipFill>
        <p:spPr>
          <a:xfrm>
            <a:off x="5449824" y="2297125"/>
            <a:ext cx="1234440" cy="1234440"/>
          </a:xfrm>
          <a:prstGeom prst="rect">
            <a:avLst/>
          </a:prstGeom>
          <a:noFill/>
          <a:ln>
            <a:noFill/>
          </a:ln>
        </p:spPr>
      </p:pic>
      <p:pic>
        <p:nvPicPr>
          <p:cNvPr id="1194" name="Google Shape;1194;p113"/>
          <p:cNvPicPr preferRelativeResize="0"/>
          <p:nvPr/>
        </p:nvPicPr>
        <p:blipFill>
          <a:blip r:embed="rId12">
            <a:alphaModFix/>
          </a:blip>
          <a:stretch>
            <a:fillRect/>
          </a:stretch>
        </p:blipFill>
        <p:spPr>
          <a:xfrm>
            <a:off x="2528275" y="3604000"/>
            <a:ext cx="1234440" cy="1234440"/>
          </a:xfrm>
          <a:prstGeom prst="rect">
            <a:avLst/>
          </a:prstGeom>
          <a:noFill/>
          <a:ln>
            <a:noFill/>
          </a:ln>
        </p:spPr>
      </p:pic>
      <p:pic>
        <p:nvPicPr>
          <p:cNvPr id="1195" name="Google Shape;1195;p113"/>
          <p:cNvPicPr preferRelativeResize="0"/>
          <p:nvPr/>
        </p:nvPicPr>
        <p:blipFill>
          <a:blip r:embed="rId13">
            <a:alphaModFix/>
          </a:blip>
          <a:stretch>
            <a:fillRect/>
          </a:stretch>
        </p:blipFill>
        <p:spPr>
          <a:xfrm>
            <a:off x="3986784" y="3604000"/>
            <a:ext cx="1234440" cy="1234440"/>
          </a:xfrm>
          <a:prstGeom prst="rect">
            <a:avLst/>
          </a:prstGeom>
          <a:noFill/>
          <a:ln>
            <a:noFill/>
          </a:ln>
        </p:spPr>
      </p:pic>
      <p:pic>
        <p:nvPicPr>
          <p:cNvPr id="1196" name="Google Shape;1196;p113"/>
          <p:cNvPicPr preferRelativeResize="0"/>
          <p:nvPr/>
        </p:nvPicPr>
        <p:blipFill>
          <a:blip r:embed="rId14">
            <a:alphaModFix/>
          </a:blip>
          <a:stretch>
            <a:fillRect/>
          </a:stretch>
        </p:blipFill>
        <p:spPr>
          <a:xfrm>
            <a:off x="5445275" y="3604000"/>
            <a:ext cx="1234440" cy="1234440"/>
          </a:xfrm>
          <a:prstGeom prst="rect">
            <a:avLst/>
          </a:prstGeom>
          <a:noFill/>
          <a:ln>
            <a:noFill/>
          </a:ln>
        </p:spPr>
      </p:pic>
      <p:sp>
        <p:nvSpPr>
          <p:cNvPr id="1197" name="Google Shape;1197;p113"/>
          <p:cNvSpPr txBox="1">
            <a:spLocks noGrp="1"/>
          </p:cNvSpPr>
          <p:nvPr>
            <p:ph type="body" idx="4294967295"/>
          </p:nvPr>
        </p:nvSpPr>
        <p:spPr>
          <a:xfrm>
            <a:off x="6797987" y="1516013"/>
            <a:ext cx="1372200" cy="2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EA4335"/>
                </a:solidFill>
                <a:latin typeface="Arial"/>
                <a:ea typeface="Arial"/>
                <a:cs typeface="Arial"/>
                <a:sym typeface="Arial"/>
              </a:rPr>
              <a:t>Heavy occlusion</a:t>
            </a:r>
            <a:endParaRPr sz="1400">
              <a:solidFill>
                <a:srgbClr val="EA4335"/>
              </a:solidFill>
              <a:latin typeface="Arial"/>
              <a:ea typeface="Arial"/>
              <a:cs typeface="Arial"/>
              <a:sym typeface="Arial"/>
            </a:endParaRPr>
          </a:p>
        </p:txBody>
      </p:sp>
      <p:sp>
        <p:nvSpPr>
          <p:cNvPr id="1198" name="Google Shape;1198;p113"/>
          <p:cNvSpPr txBox="1">
            <a:spLocks noGrp="1"/>
          </p:cNvSpPr>
          <p:nvPr>
            <p:ph type="body" idx="4294967295"/>
          </p:nvPr>
        </p:nvSpPr>
        <p:spPr>
          <a:xfrm>
            <a:off x="6797975" y="2806625"/>
            <a:ext cx="1372200" cy="2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EA4335"/>
                </a:solidFill>
                <a:latin typeface="Arial"/>
                <a:ea typeface="Arial"/>
                <a:cs typeface="Arial"/>
                <a:sym typeface="Arial"/>
              </a:rPr>
              <a:t>Out-of-view car</a:t>
            </a:r>
            <a:endParaRPr sz="1400">
              <a:solidFill>
                <a:srgbClr val="EA4335"/>
              </a:solidFill>
              <a:latin typeface="Arial"/>
              <a:ea typeface="Arial"/>
              <a:cs typeface="Arial"/>
              <a:sym typeface="Arial"/>
            </a:endParaRPr>
          </a:p>
        </p:txBody>
      </p:sp>
      <p:sp>
        <p:nvSpPr>
          <p:cNvPr id="1199" name="Google Shape;1199;p113"/>
          <p:cNvSpPr/>
          <p:nvPr/>
        </p:nvSpPr>
        <p:spPr>
          <a:xfrm>
            <a:off x="1422600" y="1605413"/>
            <a:ext cx="522600" cy="581700"/>
          </a:xfrm>
          <a:prstGeom prst="ellipse">
            <a:avLst/>
          </a:prstGeom>
          <a:noFill/>
          <a:ln w="28575" cap="flat" cmpd="sng">
            <a:solidFill>
              <a:srgbClr val="CC412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A61C00"/>
              </a:solidFill>
              <a:latin typeface="Google Sans Text"/>
              <a:ea typeface="Google Sans Text"/>
              <a:cs typeface="Google Sans Text"/>
              <a:sym typeface="Google Sans Text"/>
            </a:endParaRPr>
          </a:p>
        </p:txBody>
      </p:sp>
      <p:sp>
        <p:nvSpPr>
          <p:cNvPr id="1200" name="Google Shape;1200;p113"/>
          <p:cNvSpPr/>
          <p:nvPr/>
        </p:nvSpPr>
        <p:spPr>
          <a:xfrm>
            <a:off x="950125" y="2846100"/>
            <a:ext cx="487200" cy="581700"/>
          </a:xfrm>
          <a:prstGeom prst="ellipse">
            <a:avLst/>
          </a:prstGeom>
          <a:noFill/>
          <a:ln w="28575" cap="flat" cmpd="sng">
            <a:solidFill>
              <a:srgbClr val="CC412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A61C00"/>
              </a:solidFill>
              <a:latin typeface="Google Sans Text"/>
              <a:ea typeface="Google Sans Text"/>
              <a:cs typeface="Google Sans Text"/>
              <a:sym typeface="Google Sans Text"/>
            </a:endParaRPr>
          </a:p>
        </p:txBody>
      </p:sp>
      <p:sp>
        <p:nvSpPr>
          <p:cNvPr id="1201" name="Google Shape;1201;p113"/>
          <p:cNvSpPr txBox="1">
            <a:spLocks noGrp="1"/>
          </p:cNvSpPr>
          <p:nvPr>
            <p:ph type="body" idx="4294967295"/>
          </p:nvPr>
        </p:nvSpPr>
        <p:spPr>
          <a:xfrm>
            <a:off x="6797975" y="4113525"/>
            <a:ext cx="1429200" cy="215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EA4335"/>
                </a:solidFill>
                <a:latin typeface="Arial"/>
                <a:ea typeface="Arial"/>
                <a:cs typeface="Arial"/>
                <a:sym typeface="Arial"/>
              </a:rPr>
              <a:t>O.O.D. lighting</a:t>
            </a:r>
            <a:endParaRPr sz="1400">
              <a:solidFill>
                <a:srgbClr val="EA4335"/>
              </a:solidFill>
              <a:latin typeface="Arial"/>
              <a:ea typeface="Arial"/>
              <a:cs typeface="Arial"/>
              <a:sym typeface="Arial"/>
            </a:endParaRPr>
          </a:p>
        </p:txBody>
      </p:sp>
      <p:sp>
        <p:nvSpPr>
          <p:cNvPr id="1202" name="Google Shape;1202;p1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14"/>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Controllable Scene Generation</a:t>
            </a:r>
            <a:endParaRPr/>
          </a:p>
        </p:txBody>
      </p:sp>
      <p:sp>
        <p:nvSpPr>
          <p:cNvPr id="1208" name="Google Shape;1208;p114"/>
          <p:cNvSpPr txBox="1">
            <a:spLocks noGrp="1"/>
          </p:cNvSpPr>
          <p:nvPr>
            <p:ph type="body" idx="4294967295"/>
          </p:nvPr>
        </p:nvSpPr>
        <p:spPr>
          <a:xfrm>
            <a:off x="997812" y="731025"/>
            <a:ext cx="13722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Source Image</a:t>
            </a:r>
            <a:endParaRPr sz="1400">
              <a:latin typeface="Arial"/>
              <a:ea typeface="Arial"/>
              <a:cs typeface="Arial"/>
              <a:sym typeface="Arial"/>
            </a:endParaRPr>
          </a:p>
        </p:txBody>
      </p:sp>
      <p:sp>
        <p:nvSpPr>
          <p:cNvPr id="1209" name="Google Shape;1209;p114"/>
          <p:cNvSpPr txBox="1">
            <a:spLocks noGrp="1"/>
          </p:cNvSpPr>
          <p:nvPr>
            <p:ph type="body" idx="4294967295"/>
          </p:nvPr>
        </p:nvSpPr>
        <p:spPr>
          <a:xfrm>
            <a:off x="2528275" y="731025"/>
            <a:ext cx="12345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Translate</a:t>
            </a:r>
            <a:endParaRPr sz="1400">
              <a:latin typeface="Arial"/>
              <a:ea typeface="Arial"/>
              <a:cs typeface="Arial"/>
              <a:sym typeface="Arial"/>
            </a:endParaRPr>
          </a:p>
        </p:txBody>
      </p:sp>
      <p:sp>
        <p:nvSpPr>
          <p:cNvPr id="1210" name="Google Shape;1210;p114"/>
          <p:cNvSpPr txBox="1">
            <a:spLocks noGrp="1"/>
          </p:cNvSpPr>
          <p:nvPr>
            <p:ph type="body" idx="4294967295"/>
          </p:nvPr>
        </p:nvSpPr>
        <p:spPr>
          <a:xfrm>
            <a:off x="3986400" y="731025"/>
            <a:ext cx="12345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Rotate</a:t>
            </a:r>
            <a:endParaRPr sz="1400">
              <a:latin typeface="Arial"/>
              <a:ea typeface="Arial"/>
              <a:cs typeface="Arial"/>
              <a:sym typeface="Arial"/>
            </a:endParaRPr>
          </a:p>
        </p:txBody>
      </p:sp>
      <p:sp>
        <p:nvSpPr>
          <p:cNvPr id="1211" name="Google Shape;1211;p114"/>
          <p:cNvSpPr txBox="1">
            <a:spLocks noGrp="1"/>
          </p:cNvSpPr>
          <p:nvPr>
            <p:ph type="body" idx="4294967295"/>
          </p:nvPr>
        </p:nvSpPr>
        <p:spPr>
          <a:xfrm>
            <a:off x="5449825" y="731025"/>
            <a:ext cx="12345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latin typeface="Arial"/>
                <a:ea typeface="Arial"/>
                <a:cs typeface="Arial"/>
                <a:sym typeface="Arial"/>
              </a:rPr>
              <a:t>Rescale</a:t>
            </a:r>
            <a:endParaRPr sz="1400">
              <a:latin typeface="Arial"/>
              <a:ea typeface="Arial"/>
              <a:cs typeface="Arial"/>
              <a:sym typeface="Arial"/>
            </a:endParaRPr>
          </a:p>
        </p:txBody>
      </p:sp>
      <p:pic>
        <p:nvPicPr>
          <p:cNvPr id="1212" name="Google Shape;1212;p114"/>
          <p:cNvPicPr preferRelativeResize="0"/>
          <p:nvPr/>
        </p:nvPicPr>
        <p:blipFill>
          <a:blip r:embed="rId3">
            <a:alphaModFix/>
          </a:blip>
          <a:stretch>
            <a:fillRect/>
          </a:stretch>
        </p:blipFill>
        <p:spPr>
          <a:xfrm>
            <a:off x="1060700" y="1005088"/>
            <a:ext cx="1234440" cy="1234440"/>
          </a:xfrm>
          <a:prstGeom prst="rect">
            <a:avLst/>
          </a:prstGeom>
          <a:noFill/>
          <a:ln>
            <a:noFill/>
          </a:ln>
        </p:spPr>
      </p:pic>
      <p:pic>
        <p:nvPicPr>
          <p:cNvPr id="1213" name="Google Shape;1213;p114"/>
          <p:cNvPicPr preferRelativeResize="0"/>
          <p:nvPr/>
        </p:nvPicPr>
        <p:blipFill>
          <a:blip r:embed="rId4">
            <a:alphaModFix/>
          </a:blip>
          <a:stretch>
            <a:fillRect/>
          </a:stretch>
        </p:blipFill>
        <p:spPr>
          <a:xfrm>
            <a:off x="2523738" y="1004550"/>
            <a:ext cx="1234440" cy="1234440"/>
          </a:xfrm>
          <a:prstGeom prst="rect">
            <a:avLst/>
          </a:prstGeom>
          <a:noFill/>
          <a:ln>
            <a:noFill/>
          </a:ln>
        </p:spPr>
      </p:pic>
      <p:pic>
        <p:nvPicPr>
          <p:cNvPr id="1214" name="Google Shape;1214;p114"/>
          <p:cNvPicPr preferRelativeResize="0"/>
          <p:nvPr/>
        </p:nvPicPr>
        <p:blipFill>
          <a:blip r:embed="rId5">
            <a:alphaModFix/>
          </a:blip>
          <a:stretch>
            <a:fillRect/>
          </a:stretch>
        </p:blipFill>
        <p:spPr>
          <a:xfrm>
            <a:off x="3986775" y="1005088"/>
            <a:ext cx="1234440" cy="1234440"/>
          </a:xfrm>
          <a:prstGeom prst="rect">
            <a:avLst/>
          </a:prstGeom>
          <a:noFill/>
          <a:ln>
            <a:noFill/>
          </a:ln>
        </p:spPr>
      </p:pic>
      <p:pic>
        <p:nvPicPr>
          <p:cNvPr id="1215" name="Google Shape;1215;p114"/>
          <p:cNvPicPr preferRelativeResize="0"/>
          <p:nvPr/>
        </p:nvPicPr>
        <p:blipFill>
          <a:blip r:embed="rId6">
            <a:alphaModFix/>
          </a:blip>
          <a:stretch>
            <a:fillRect/>
          </a:stretch>
        </p:blipFill>
        <p:spPr>
          <a:xfrm>
            <a:off x="5449825" y="1004550"/>
            <a:ext cx="1234440" cy="1234440"/>
          </a:xfrm>
          <a:prstGeom prst="rect">
            <a:avLst/>
          </a:prstGeom>
          <a:noFill/>
          <a:ln>
            <a:noFill/>
          </a:ln>
        </p:spPr>
      </p:pic>
      <p:pic>
        <p:nvPicPr>
          <p:cNvPr id="1216" name="Google Shape;1216;p114"/>
          <p:cNvPicPr preferRelativeResize="0"/>
          <p:nvPr/>
        </p:nvPicPr>
        <p:blipFill>
          <a:blip r:embed="rId7">
            <a:alphaModFix/>
          </a:blip>
          <a:stretch>
            <a:fillRect/>
          </a:stretch>
        </p:blipFill>
        <p:spPr>
          <a:xfrm>
            <a:off x="1063075" y="2298200"/>
            <a:ext cx="1234440" cy="1234440"/>
          </a:xfrm>
          <a:prstGeom prst="rect">
            <a:avLst/>
          </a:prstGeom>
          <a:noFill/>
          <a:ln>
            <a:noFill/>
          </a:ln>
        </p:spPr>
      </p:pic>
      <p:pic>
        <p:nvPicPr>
          <p:cNvPr id="1217" name="Google Shape;1217;p114"/>
          <p:cNvPicPr preferRelativeResize="0"/>
          <p:nvPr/>
        </p:nvPicPr>
        <p:blipFill>
          <a:blip r:embed="rId8">
            <a:alphaModFix/>
          </a:blip>
          <a:stretch>
            <a:fillRect/>
          </a:stretch>
        </p:blipFill>
        <p:spPr>
          <a:xfrm>
            <a:off x="2524750" y="2298192"/>
            <a:ext cx="1234440" cy="1234440"/>
          </a:xfrm>
          <a:prstGeom prst="rect">
            <a:avLst/>
          </a:prstGeom>
          <a:noFill/>
          <a:ln>
            <a:noFill/>
          </a:ln>
        </p:spPr>
      </p:pic>
      <p:pic>
        <p:nvPicPr>
          <p:cNvPr id="1218" name="Google Shape;1218;p114"/>
          <p:cNvPicPr preferRelativeResize="0"/>
          <p:nvPr/>
        </p:nvPicPr>
        <p:blipFill>
          <a:blip r:embed="rId9">
            <a:alphaModFix/>
          </a:blip>
          <a:stretch>
            <a:fillRect/>
          </a:stretch>
        </p:blipFill>
        <p:spPr>
          <a:xfrm>
            <a:off x="3987287" y="2298192"/>
            <a:ext cx="1234440" cy="1234440"/>
          </a:xfrm>
          <a:prstGeom prst="rect">
            <a:avLst/>
          </a:prstGeom>
          <a:noFill/>
          <a:ln>
            <a:noFill/>
          </a:ln>
        </p:spPr>
      </p:pic>
      <p:pic>
        <p:nvPicPr>
          <p:cNvPr id="1219" name="Google Shape;1219;p114"/>
          <p:cNvPicPr preferRelativeResize="0"/>
          <p:nvPr/>
        </p:nvPicPr>
        <p:blipFill>
          <a:blip r:embed="rId10">
            <a:alphaModFix/>
          </a:blip>
          <a:stretch>
            <a:fillRect/>
          </a:stretch>
        </p:blipFill>
        <p:spPr>
          <a:xfrm>
            <a:off x="5449800" y="2298192"/>
            <a:ext cx="1234440" cy="1234440"/>
          </a:xfrm>
          <a:prstGeom prst="rect">
            <a:avLst/>
          </a:prstGeom>
          <a:noFill/>
          <a:ln>
            <a:noFill/>
          </a:ln>
        </p:spPr>
      </p:pic>
      <p:pic>
        <p:nvPicPr>
          <p:cNvPr id="1220" name="Google Shape;1220;p114"/>
          <p:cNvPicPr preferRelativeResize="0"/>
          <p:nvPr/>
        </p:nvPicPr>
        <p:blipFill>
          <a:blip r:embed="rId11">
            <a:alphaModFix/>
          </a:blip>
          <a:stretch>
            <a:fillRect/>
          </a:stretch>
        </p:blipFill>
        <p:spPr>
          <a:xfrm>
            <a:off x="1060700" y="3604000"/>
            <a:ext cx="1234440" cy="1234440"/>
          </a:xfrm>
          <a:prstGeom prst="rect">
            <a:avLst/>
          </a:prstGeom>
          <a:noFill/>
          <a:ln>
            <a:noFill/>
          </a:ln>
        </p:spPr>
      </p:pic>
      <p:pic>
        <p:nvPicPr>
          <p:cNvPr id="1221" name="Google Shape;1221;p114"/>
          <p:cNvPicPr preferRelativeResize="0"/>
          <p:nvPr/>
        </p:nvPicPr>
        <p:blipFill>
          <a:blip r:embed="rId12">
            <a:alphaModFix/>
          </a:blip>
          <a:stretch>
            <a:fillRect/>
          </a:stretch>
        </p:blipFill>
        <p:spPr>
          <a:xfrm>
            <a:off x="2523737" y="3605784"/>
            <a:ext cx="1234440" cy="1234440"/>
          </a:xfrm>
          <a:prstGeom prst="rect">
            <a:avLst/>
          </a:prstGeom>
          <a:noFill/>
          <a:ln>
            <a:noFill/>
          </a:ln>
        </p:spPr>
      </p:pic>
      <p:pic>
        <p:nvPicPr>
          <p:cNvPr id="1222" name="Google Shape;1222;p114"/>
          <p:cNvPicPr preferRelativeResize="0"/>
          <p:nvPr/>
        </p:nvPicPr>
        <p:blipFill>
          <a:blip r:embed="rId13">
            <a:alphaModFix/>
          </a:blip>
          <a:stretch>
            <a:fillRect/>
          </a:stretch>
        </p:blipFill>
        <p:spPr>
          <a:xfrm>
            <a:off x="3984500" y="3605775"/>
            <a:ext cx="1234440" cy="1234440"/>
          </a:xfrm>
          <a:prstGeom prst="rect">
            <a:avLst/>
          </a:prstGeom>
          <a:noFill/>
          <a:ln>
            <a:noFill/>
          </a:ln>
        </p:spPr>
      </p:pic>
      <p:pic>
        <p:nvPicPr>
          <p:cNvPr id="1223" name="Google Shape;1223;p114"/>
          <p:cNvPicPr preferRelativeResize="0"/>
          <p:nvPr/>
        </p:nvPicPr>
        <p:blipFill>
          <a:blip r:embed="rId14">
            <a:alphaModFix/>
          </a:blip>
          <a:stretch>
            <a:fillRect/>
          </a:stretch>
        </p:blipFill>
        <p:spPr>
          <a:xfrm>
            <a:off x="5445275" y="3605784"/>
            <a:ext cx="1234440" cy="1234440"/>
          </a:xfrm>
          <a:prstGeom prst="rect">
            <a:avLst/>
          </a:prstGeom>
          <a:noFill/>
          <a:ln>
            <a:noFill/>
          </a:ln>
        </p:spPr>
      </p:pic>
      <p:sp>
        <p:nvSpPr>
          <p:cNvPr id="1224" name="Google Shape;1224;p114"/>
          <p:cNvSpPr txBox="1">
            <a:spLocks noGrp="1"/>
          </p:cNvSpPr>
          <p:nvPr>
            <p:ph type="body" idx="4294967295"/>
          </p:nvPr>
        </p:nvSpPr>
        <p:spPr>
          <a:xfrm>
            <a:off x="6854000" y="1672325"/>
            <a:ext cx="1914000" cy="86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 sz="1400">
                <a:latin typeface="Arial"/>
                <a:ea typeface="Arial"/>
                <a:cs typeface="Arial"/>
                <a:sym typeface="Arial"/>
              </a:rPr>
              <a:t>Objectron dataset only has camera motion!</a:t>
            </a:r>
            <a:endParaRPr sz="1400">
              <a:latin typeface="Arial"/>
              <a:ea typeface="Arial"/>
              <a:cs typeface="Arial"/>
              <a:sym typeface="Arial"/>
            </a:endParaRPr>
          </a:p>
        </p:txBody>
      </p:sp>
      <p:sp>
        <p:nvSpPr>
          <p:cNvPr id="1225" name="Google Shape;1225;p114"/>
          <p:cNvSpPr txBox="1"/>
          <p:nvPr/>
        </p:nvSpPr>
        <p:spPr>
          <a:xfrm>
            <a:off x="6729725" y="4495975"/>
            <a:ext cx="235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A73E8"/>
                </a:solidFill>
                <a:latin typeface="DM Sans"/>
                <a:ea typeface="DM Sans"/>
                <a:cs typeface="DM Sans"/>
                <a:sym typeface="DM Sans"/>
              </a:rPr>
              <a:t>Video results:</a:t>
            </a:r>
            <a:endParaRPr sz="1200">
              <a:solidFill>
                <a:srgbClr val="1A73E8"/>
              </a:solidFill>
              <a:latin typeface="DM Sans"/>
              <a:ea typeface="DM Sans"/>
              <a:cs typeface="DM Sans"/>
              <a:sym typeface="DM Sans"/>
            </a:endParaRPr>
          </a:p>
          <a:p>
            <a:pPr marL="0" lvl="0" indent="0" algn="l" rtl="0">
              <a:spcBef>
                <a:spcPts val="0"/>
              </a:spcBef>
              <a:spcAft>
                <a:spcPts val="0"/>
              </a:spcAft>
              <a:buNone/>
            </a:pPr>
            <a:r>
              <a:rPr lang="en" sz="1200">
                <a:solidFill>
                  <a:srgbClr val="1A73E8"/>
                </a:solidFill>
                <a:latin typeface="DM Sans"/>
                <a:ea typeface="DM Sans"/>
                <a:cs typeface="DM Sans"/>
                <a:sym typeface="DM Sans"/>
              </a:rPr>
              <a:t>neural-assets.github.io</a:t>
            </a:r>
            <a:endParaRPr sz="1200">
              <a:solidFill>
                <a:srgbClr val="1A73E8"/>
              </a:solidFill>
              <a:latin typeface="DM Sans"/>
              <a:ea typeface="DM Sans"/>
              <a:cs typeface="DM Sans"/>
              <a:sym typeface="DM Sans"/>
            </a:endParaRPr>
          </a:p>
        </p:txBody>
      </p:sp>
      <p:sp>
        <p:nvSpPr>
          <p:cNvPr id="1226" name="Google Shape;1226;p114"/>
          <p:cNvSpPr txBox="1">
            <a:spLocks noGrp="1"/>
          </p:cNvSpPr>
          <p:nvPr>
            <p:ph type="body" idx="4294967295"/>
          </p:nvPr>
        </p:nvSpPr>
        <p:spPr>
          <a:xfrm>
            <a:off x="6854000" y="1044250"/>
            <a:ext cx="2140800" cy="71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latin typeface="Arial"/>
                <a:ea typeface="Arial"/>
                <a:cs typeface="Arial"/>
                <a:sym typeface="Arial"/>
              </a:rPr>
              <a:t>Object and camera motion are sometimes </a:t>
            </a:r>
            <a:r>
              <a:rPr lang="en" sz="1400">
                <a:solidFill>
                  <a:srgbClr val="EA4335"/>
                </a:solidFill>
                <a:latin typeface="Arial"/>
                <a:ea typeface="Arial"/>
                <a:cs typeface="Arial"/>
                <a:sym typeface="Arial"/>
              </a:rPr>
              <a:t>entangled </a:t>
            </a:r>
            <a:r>
              <a:rPr lang="en" sz="1400">
                <a:latin typeface="Arial"/>
                <a:ea typeface="Arial"/>
                <a:cs typeface="Arial"/>
                <a:sym typeface="Arial"/>
              </a:rPr>
              <a:t>(e.g. </a:t>
            </a:r>
            <a:r>
              <a:rPr lang="en" sz="1400" i="1">
                <a:latin typeface="Arial"/>
                <a:ea typeface="Arial"/>
                <a:cs typeface="Arial"/>
                <a:sym typeface="Arial"/>
              </a:rPr>
              <a:t>Translate</a:t>
            </a:r>
            <a:r>
              <a:rPr lang="en" sz="1400">
                <a:latin typeface="Arial"/>
                <a:ea typeface="Arial"/>
                <a:cs typeface="Arial"/>
                <a:sym typeface="Arial"/>
              </a:rPr>
              <a:t>)</a:t>
            </a:r>
            <a:endParaRPr sz="1400">
              <a:latin typeface="Arial"/>
              <a:ea typeface="Arial"/>
              <a:cs typeface="Arial"/>
              <a:sym typeface="Arial"/>
            </a:endParaRPr>
          </a:p>
        </p:txBody>
      </p:sp>
      <p:sp>
        <p:nvSpPr>
          <p:cNvPr id="1227" name="Google Shape;1227;p1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15"/>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Compositional Generation</a:t>
            </a:r>
            <a:endParaRPr/>
          </a:p>
        </p:txBody>
      </p:sp>
      <p:sp>
        <p:nvSpPr>
          <p:cNvPr id="1233" name="Google Shape;1233;p115"/>
          <p:cNvSpPr txBox="1">
            <a:spLocks noGrp="1"/>
          </p:cNvSpPr>
          <p:nvPr>
            <p:ph type="body" idx="4294967295"/>
          </p:nvPr>
        </p:nvSpPr>
        <p:spPr>
          <a:xfrm>
            <a:off x="615875" y="740175"/>
            <a:ext cx="7135200" cy="246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a:t>Simply drop / replace / append Neural Assets across scenes</a:t>
            </a:r>
            <a:endParaRPr sz="1600"/>
          </a:p>
        </p:txBody>
      </p:sp>
      <p:grpSp>
        <p:nvGrpSpPr>
          <p:cNvPr id="1234" name="Google Shape;1234;p115"/>
          <p:cNvGrpSpPr/>
          <p:nvPr/>
        </p:nvGrpSpPr>
        <p:grpSpPr>
          <a:xfrm>
            <a:off x="753800" y="1239250"/>
            <a:ext cx="7135288" cy="3108950"/>
            <a:chOff x="0" y="911525"/>
            <a:chExt cx="7135288" cy="3108950"/>
          </a:xfrm>
        </p:grpSpPr>
        <p:pic>
          <p:nvPicPr>
            <p:cNvPr id="1235" name="Google Shape;1235;p115"/>
            <p:cNvPicPr preferRelativeResize="0"/>
            <p:nvPr/>
          </p:nvPicPr>
          <p:blipFill rotWithShape="1">
            <a:blip r:embed="rId3">
              <a:alphaModFix/>
            </a:blip>
            <a:srcRect r="83424"/>
            <a:stretch/>
          </p:blipFill>
          <p:spPr>
            <a:xfrm>
              <a:off x="0" y="911525"/>
              <a:ext cx="1419649" cy="3108950"/>
            </a:xfrm>
            <a:prstGeom prst="rect">
              <a:avLst/>
            </a:prstGeom>
            <a:noFill/>
            <a:ln>
              <a:noFill/>
            </a:ln>
          </p:spPr>
        </p:pic>
        <p:pic>
          <p:nvPicPr>
            <p:cNvPr id="1236" name="Google Shape;1236;p115"/>
            <p:cNvPicPr preferRelativeResize="0"/>
            <p:nvPr/>
          </p:nvPicPr>
          <p:blipFill rotWithShape="1">
            <a:blip r:embed="rId3">
              <a:alphaModFix/>
            </a:blip>
            <a:srcRect l="33342"/>
            <a:stretch/>
          </p:blipFill>
          <p:spPr>
            <a:xfrm>
              <a:off x="1426464" y="911525"/>
              <a:ext cx="5708824" cy="3108950"/>
            </a:xfrm>
            <a:prstGeom prst="rect">
              <a:avLst/>
            </a:prstGeom>
            <a:noFill/>
            <a:ln>
              <a:noFill/>
            </a:ln>
          </p:spPr>
        </p:pic>
      </p:grpSp>
      <p:sp>
        <p:nvSpPr>
          <p:cNvPr id="1237" name="Google Shape;1237;p1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16"/>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Global Background Replacement</a:t>
            </a:r>
            <a:endParaRPr/>
          </a:p>
        </p:txBody>
      </p:sp>
      <p:pic>
        <p:nvPicPr>
          <p:cNvPr id="1243" name="Google Shape;1243;p116"/>
          <p:cNvPicPr preferRelativeResize="0"/>
          <p:nvPr/>
        </p:nvPicPr>
        <p:blipFill rotWithShape="1">
          <a:blip r:embed="rId3">
            <a:alphaModFix/>
          </a:blip>
          <a:srcRect b="33430"/>
          <a:stretch/>
        </p:blipFill>
        <p:spPr>
          <a:xfrm>
            <a:off x="638800" y="781725"/>
            <a:ext cx="7646024" cy="2556626"/>
          </a:xfrm>
          <a:prstGeom prst="rect">
            <a:avLst/>
          </a:prstGeom>
          <a:noFill/>
          <a:ln>
            <a:noFill/>
          </a:ln>
        </p:spPr>
      </p:pic>
      <p:pic>
        <p:nvPicPr>
          <p:cNvPr id="1244" name="Google Shape;1244;p116"/>
          <p:cNvPicPr preferRelativeResize="0"/>
          <p:nvPr/>
        </p:nvPicPr>
        <p:blipFill>
          <a:blip r:embed="rId3">
            <a:alphaModFix/>
          </a:blip>
          <a:stretch>
            <a:fillRect/>
          </a:stretch>
        </p:blipFill>
        <p:spPr>
          <a:xfrm>
            <a:off x="638788" y="781725"/>
            <a:ext cx="7646044" cy="3840480"/>
          </a:xfrm>
          <a:prstGeom prst="rect">
            <a:avLst/>
          </a:prstGeom>
          <a:noFill/>
          <a:ln>
            <a:noFill/>
          </a:ln>
        </p:spPr>
      </p:pic>
      <p:sp>
        <p:nvSpPr>
          <p:cNvPr id="1245" name="Google Shape;1245;p116"/>
          <p:cNvSpPr txBox="1">
            <a:spLocks noGrp="1"/>
          </p:cNvSpPr>
          <p:nvPr>
            <p:ph type="body" idx="4294967295"/>
          </p:nvPr>
        </p:nvSpPr>
        <p:spPr>
          <a:xfrm>
            <a:off x="2383900" y="4658700"/>
            <a:ext cx="2811000" cy="215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solidFill>
                  <a:srgbClr val="FF0000"/>
                </a:solidFill>
                <a:latin typeface="Arial"/>
                <a:ea typeface="Arial"/>
                <a:cs typeface="Arial"/>
                <a:sym typeface="Arial"/>
              </a:rPr>
              <a:t>Car lights are turned on!</a:t>
            </a:r>
            <a:endParaRPr sz="1400">
              <a:solidFill>
                <a:srgbClr val="FF0000"/>
              </a:solidFill>
              <a:latin typeface="Arial"/>
              <a:ea typeface="Arial"/>
              <a:cs typeface="Arial"/>
              <a:sym typeface="Arial"/>
            </a:endParaRPr>
          </a:p>
        </p:txBody>
      </p:sp>
      <p:cxnSp>
        <p:nvCxnSpPr>
          <p:cNvPr id="1246" name="Google Shape;1246;p116"/>
          <p:cNvCxnSpPr/>
          <p:nvPr/>
        </p:nvCxnSpPr>
        <p:spPr>
          <a:xfrm rot="10800000">
            <a:off x="2372250" y="4278200"/>
            <a:ext cx="756300" cy="381000"/>
          </a:xfrm>
          <a:prstGeom prst="straightConnector1">
            <a:avLst/>
          </a:prstGeom>
          <a:noFill/>
          <a:ln w="28575" cap="flat" cmpd="sng">
            <a:solidFill>
              <a:srgbClr val="FF0000"/>
            </a:solidFill>
            <a:prstDash val="solid"/>
            <a:round/>
            <a:headEnd type="none" w="med" len="med"/>
            <a:tailEnd type="triangle" w="med" len="med"/>
          </a:ln>
        </p:spPr>
      </p:cxnSp>
      <p:cxnSp>
        <p:nvCxnSpPr>
          <p:cNvPr id="1247" name="Google Shape;1247;p116"/>
          <p:cNvCxnSpPr>
            <a:stCxn id="1245" idx="0"/>
          </p:cNvCxnSpPr>
          <p:nvPr/>
        </p:nvCxnSpPr>
        <p:spPr>
          <a:xfrm rot="10800000" flipH="1">
            <a:off x="3789400" y="4239000"/>
            <a:ext cx="22500" cy="419700"/>
          </a:xfrm>
          <a:prstGeom prst="straightConnector1">
            <a:avLst/>
          </a:prstGeom>
          <a:noFill/>
          <a:ln w="28575" cap="flat" cmpd="sng">
            <a:solidFill>
              <a:srgbClr val="FF0000"/>
            </a:solidFill>
            <a:prstDash val="solid"/>
            <a:round/>
            <a:headEnd type="none" w="med" len="med"/>
            <a:tailEnd type="triangle" w="med" len="med"/>
          </a:ln>
        </p:spPr>
      </p:cxnSp>
      <p:cxnSp>
        <p:nvCxnSpPr>
          <p:cNvPr id="1248" name="Google Shape;1248;p116"/>
          <p:cNvCxnSpPr/>
          <p:nvPr/>
        </p:nvCxnSpPr>
        <p:spPr>
          <a:xfrm rot="10800000" flipH="1">
            <a:off x="4275900" y="4300500"/>
            <a:ext cx="296100" cy="358200"/>
          </a:xfrm>
          <a:prstGeom prst="straightConnector1">
            <a:avLst/>
          </a:prstGeom>
          <a:noFill/>
          <a:ln w="28575" cap="flat" cmpd="sng">
            <a:solidFill>
              <a:srgbClr val="FF0000"/>
            </a:solidFill>
            <a:prstDash val="solid"/>
            <a:round/>
            <a:headEnd type="none" w="med" len="med"/>
            <a:tailEnd type="triangle" w="med" len="med"/>
          </a:ln>
        </p:spPr>
      </p:cxnSp>
      <p:sp>
        <p:nvSpPr>
          <p:cNvPr id="1249" name="Google Shape;1249;p1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117"/>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Failure Cases / Limitations</a:t>
            </a:r>
            <a:endParaRPr/>
          </a:p>
        </p:txBody>
      </p:sp>
      <p:pic>
        <p:nvPicPr>
          <p:cNvPr id="1255" name="Google Shape;1255;p117"/>
          <p:cNvPicPr preferRelativeResize="0"/>
          <p:nvPr/>
        </p:nvPicPr>
        <p:blipFill>
          <a:blip r:embed="rId3">
            <a:alphaModFix/>
          </a:blip>
          <a:stretch>
            <a:fillRect/>
          </a:stretch>
        </p:blipFill>
        <p:spPr>
          <a:xfrm>
            <a:off x="2250013" y="1458875"/>
            <a:ext cx="1495918" cy="1495925"/>
          </a:xfrm>
          <a:prstGeom prst="rect">
            <a:avLst/>
          </a:prstGeom>
          <a:noFill/>
          <a:ln>
            <a:noFill/>
          </a:ln>
        </p:spPr>
      </p:pic>
      <p:pic>
        <p:nvPicPr>
          <p:cNvPr id="1256" name="Google Shape;1256;p117"/>
          <p:cNvPicPr preferRelativeResize="0"/>
          <p:nvPr/>
        </p:nvPicPr>
        <p:blipFill>
          <a:blip r:embed="rId4">
            <a:alphaModFix/>
          </a:blip>
          <a:stretch>
            <a:fillRect/>
          </a:stretch>
        </p:blipFill>
        <p:spPr>
          <a:xfrm>
            <a:off x="2250019" y="3033850"/>
            <a:ext cx="1495918" cy="1495925"/>
          </a:xfrm>
          <a:prstGeom prst="rect">
            <a:avLst/>
          </a:prstGeom>
          <a:noFill/>
          <a:ln>
            <a:noFill/>
          </a:ln>
        </p:spPr>
      </p:pic>
      <p:sp>
        <p:nvSpPr>
          <p:cNvPr id="1257" name="Google Shape;1257;p117"/>
          <p:cNvSpPr txBox="1"/>
          <p:nvPr/>
        </p:nvSpPr>
        <p:spPr>
          <a:xfrm>
            <a:off x="722950" y="720275"/>
            <a:ext cx="433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2"/>
              </a:solidFill>
              <a:latin typeface="DM Sans"/>
              <a:ea typeface="DM Sans"/>
              <a:cs typeface="DM Sans"/>
              <a:sym typeface="DM Sans"/>
            </a:endParaRPr>
          </a:p>
        </p:txBody>
      </p:sp>
      <p:pic>
        <p:nvPicPr>
          <p:cNvPr id="1258" name="Google Shape;1258;p117"/>
          <p:cNvPicPr preferRelativeResize="0"/>
          <p:nvPr/>
        </p:nvPicPr>
        <p:blipFill>
          <a:blip r:embed="rId5">
            <a:alphaModFix/>
          </a:blip>
          <a:stretch>
            <a:fillRect/>
          </a:stretch>
        </p:blipFill>
        <p:spPr>
          <a:xfrm>
            <a:off x="659475" y="1458863"/>
            <a:ext cx="1495900" cy="1495900"/>
          </a:xfrm>
          <a:prstGeom prst="rect">
            <a:avLst/>
          </a:prstGeom>
          <a:noFill/>
          <a:ln>
            <a:noFill/>
          </a:ln>
        </p:spPr>
      </p:pic>
      <p:pic>
        <p:nvPicPr>
          <p:cNvPr id="1259" name="Google Shape;1259;p117"/>
          <p:cNvPicPr preferRelativeResize="0"/>
          <p:nvPr/>
        </p:nvPicPr>
        <p:blipFill>
          <a:blip r:embed="rId6">
            <a:alphaModFix/>
          </a:blip>
          <a:stretch>
            <a:fillRect/>
          </a:stretch>
        </p:blipFill>
        <p:spPr>
          <a:xfrm>
            <a:off x="659475" y="3033850"/>
            <a:ext cx="1495900" cy="1495900"/>
          </a:xfrm>
          <a:prstGeom prst="rect">
            <a:avLst/>
          </a:prstGeom>
          <a:noFill/>
          <a:ln>
            <a:noFill/>
          </a:ln>
        </p:spPr>
      </p:pic>
      <p:sp>
        <p:nvSpPr>
          <p:cNvPr id="1260" name="Google Shape;1260;p117"/>
          <p:cNvSpPr txBox="1"/>
          <p:nvPr/>
        </p:nvSpPr>
        <p:spPr>
          <a:xfrm>
            <a:off x="659475" y="1089575"/>
            <a:ext cx="1495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latin typeface="DM Sans"/>
                <a:ea typeface="DM Sans"/>
                <a:cs typeface="DM Sans"/>
                <a:sym typeface="DM Sans"/>
              </a:rPr>
              <a:t>Source image</a:t>
            </a:r>
            <a:endParaRPr b="1">
              <a:solidFill>
                <a:schemeClr val="dk2"/>
              </a:solidFill>
              <a:latin typeface="DM Sans"/>
              <a:ea typeface="DM Sans"/>
              <a:cs typeface="DM Sans"/>
              <a:sym typeface="DM Sans"/>
            </a:endParaRPr>
          </a:p>
        </p:txBody>
      </p:sp>
      <p:sp>
        <p:nvSpPr>
          <p:cNvPr id="1261" name="Google Shape;1261;p117"/>
          <p:cNvSpPr txBox="1"/>
          <p:nvPr/>
        </p:nvSpPr>
        <p:spPr>
          <a:xfrm>
            <a:off x="2383725" y="1089575"/>
            <a:ext cx="1228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2"/>
                </a:solidFill>
                <a:latin typeface="DM Sans"/>
                <a:ea typeface="DM Sans"/>
                <a:cs typeface="DM Sans"/>
                <a:sym typeface="DM Sans"/>
              </a:rPr>
              <a:t>Rotation</a:t>
            </a:r>
            <a:endParaRPr b="1">
              <a:solidFill>
                <a:schemeClr val="dk2"/>
              </a:solidFill>
              <a:latin typeface="DM Sans"/>
              <a:ea typeface="DM Sans"/>
              <a:cs typeface="DM Sans"/>
              <a:sym typeface="DM Sans"/>
            </a:endParaRPr>
          </a:p>
        </p:txBody>
      </p:sp>
      <p:sp>
        <p:nvSpPr>
          <p:cNvPr id="1262" name="Google Shape;1262;p117"/>
          <p:cNvSpPr txBox="1"/>
          <p:nvPr/>
        </p:nvSpPr>
        <p:spPr>
          <a:xfrm>
            <a:off x="552375" y="707000"/>
            <a:ext cx="508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DM Sans"/>
                <a:ea typeface="DM Sans"/>
                <a:cs typeface="DM Sans"/>
                <a:sym typeface="DM Sans"/>
              </a:rPr>
              <a:t>Symmetry ambiguity</a:t>
            </a:r>
            <a:endParaRPr sz="1600">
              <a:solidFill>
                <a:schemeClr val="dk2"/>
              </a:solidFill>
              <a:latin typeface="DM Sans"/>
              <a:ea typeface="DM Sans"/>
              <a:cs typeface="DM Sans"/>
              <a:sym typeface="DM Sans"/>
            </a:endParaRPr>
          </a:p>
        </p:txBody>
      </p:sp>
      <p:grpSp>
        <p:nvGrpSpPr>
          <p:cNvPr id="1263" name="Google Shape;1263;p117"/>
          <p:cNvGrpSpPr/>
          <p:nvPr/>
        </p:nvGrpSpPr>
        <p:grpSpPr>
          <a:xfrm>
            <a:off x="4332700" y="928425"/>
            <a:ext cx="4337700" cy="2236125"/>
            <a:chOff x="4332700" y="1233225"/>
            <a:chExt cx="4337700" cy="2236125"/>
          </a:xfrm>
        </p:grpSpPr>
        <p:sp>
          <p:nvSpPr>
            <p:cNvPr id="1264" name="Google Shape;1264;p117"/>
            <p:cNvSpPr txBox="1"/>
            <p:nvPr/>
          </p:nvSpPr>
          <p:spPr>
            <a:xfrm>
              <a:off x="4332700" y="1233225"/>
              <a:ext cx="4337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DM Sans"/>
                  <a:ea typeface="DM Sans"/>
                  <a:cs typeface="DM Sans"/>
                  <a:sym typeface="DM Sans"/>
                </a:rPr>
                <a:t>Sometimes, cars are “sticky” to lanes</a:t>
              </a:r>
              <a:br>
                <a:rPr lang="en" sz="1600">
                  <a:solidFill>
                    <a:schemeClr val="dk2"/>
                  </a:solidFill>
                  <a:latin typeface="DM Sans"/>
                  <a:ea typeface="DM Sans"/>
                  <a:cs typeface="DM Sans"/>
                  <a:sym typeface="DM Sans"/>
                </a:rPr>
              </a:br>
              <a:r>
                <a:rPr lang="en" sz="1600">
                  <a:solidFill>
                    <a:schemeClr val="dk2"/>
                  </a:solidFill>
                  <a:latin typeface="DM Sans"/>
                  <a:ea typeface="DM Sans"/>
                  <a:cs typeface="DM Sans"/>
                  <a:sym typeface="DM Sans"/>
                </a:rPr>
                <a:t>(see right example):</a:t>
              </a:r>
              <a:endParaRPr sz="1600">
                <a:solidFill>
                  <a:schemeClr val="dk2"/>
                </a:solidFill>
                <a:latin typeface="DM Sans"/>
                <a:ea typeface="DM Sans"/>
                <a:cs typeface="DM Sans"/>
                <a:sym typeface="DM Sans"/>
              </a:endParaRPr>
            </a:p>
            <a:p>
              <a:pPr marL="0" lvl="0" indent="0" algn="l" rtl="0">
                <a:spcBef>
                  <a:spcPts val="0"/>
                </a:spcBef>
                <a:spcAft>
                  <a:spcPts val="0"/>
                </a:spcAft>
                <a:buNone/>
              </a:pPr>
              <a:endParaRPr sz="1200">
                <a:solidFill>
                  <a:schemeClr val="dk2"/>
                </a:solidFill>
                <a:latin typeface="DM Sans"/>
                <a:ea typeface="DM Sans"/>
                <a:cs typeface="DM Sans"/>
                <a:sym typeface="DM Sans"/>
              </a:endParaRPr>
            </a:p>
            <a:p>
              <a:pPr marL="0" lvl="0" indent="0" algn="l" rtl="0">
                <a:spcBef>
                  <a:spcPts val="0"/>
                </a:spcBef>
                <a:spcAft>
                  <a:spcPts val="0"/>
                </a:spcAft>
                <a:buNone/>
              </a:pPr>
              <a:endParaRPr sz="1200">
                <a:solidFill>
                  <a:schemeClr val="dk2"/>
                </a:solidFill>
                <a:latin typeface="DM Sans"/>
                <a:ea typeface="DM Sans"/>
                <a:cs typeface="DM Sans"/>
                <a:sym typeface="DM Sans"/>
              </a:endParaRPr>
            </a:p>
          </p:txBody>
        </p:sp>
        <p:pic>
          <p:nvPicPr>
            <p:cNvPr id="1265" name="Google Shape;1265;p117"/>
            <p:cNvPicPr preferRelativeResize="0"/>
            <p:nvPr/>
          </p:nvPicPr>
          <p:blipFill rotWithShape="1">
            <a:blip r:embed="rId7">
              <a:alphaModFix/>
            </a:blip>
            <a:srcRect l="62507" r="12572"/>
            <a:stretch/>
          </p:blipFill>
          <p:spPr>
            <a:xfrm>
              <a:off x="4686163" y="2066550"/>
              <a:ext cx="2796626" cy="1402800"/>
            </a:xfrm>
            <a:prstGeom prst="rect">
              <a:avLst/>
            </a:prstGeom>
            <a:noFill/>
            <a:ln>
              <a:noFill/>
            </a:ln>
          </p:spPr>
        </p:pic>
      </p:grpSp>
      <p:sp>
        <p:nvSpPr>
          <p:cNvPr id="1266" name="Google Shape;1266;p117"/>
          <p:cNvSpPr txBox="1"/>
          <p:nvPr/>
        </p:nvSpPr>
        <p:spPr>
          <a:xfrm>
            <a:off x="4330175" y="3417475"/>
            <a:ext cx="47991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DM Sans"/>
                <a:ea typeface="DM Sans"/>
                <a:cs typeface="DM Sans"/>
                <a:sym typeface="DM Sans"/>
              </a:rPr>
              <a:t>… and generally can’t do things far</a:t>
            </a:r>
            <a:br>
              <a:rPr lang="en" sz="1600">
                <a:solidFill>
                  <a:schemeClr val="dk2"/>
                </a:solidFill>
                <a:latin typeface="DM Sans"/>
                <a:ea typeface="DM Sans"/>
                <a:cs typeface="DM Sans"/>
                <a:sym typeface="DM Sans"/>
              </a:rPr>
            </a:br>
            <a:r>
              <a:rPr lang="en" sz="1600">
                <a:solidFill>
                  <a:schemeClr val="dk2"/>
                </a:solidFill>
                <a:latin typeface="DM Sans"/>
                <a:ea typeface="DM Sans"/>
                <a:cs typeface="DM Sans"/>
                <a:sym typeface="DM Sans"/>
              </a:rPr>
              <a:t> outside of training distribution:</a:t>
            </a:r>
            <a:br>
              <a:rPr lang="en" sz="1600">
                <a:solidFill>
                  <a:schemeClr val="dk2"/>
                </a:solidFill>
                <a:latin typeface="DM Sans"/>
                <a:ea typeface="DM Sans"/>
                <a:cs typeface="DM Sans"/>
                <a:sym typeface="DM Sans"/>
              </a:rPr>
            </a:br>
            <a:br>
              <a:rPr lang="en" sz="1600">
                <a:solidFill>
                  <a:schemeClr val="dk2"/>
                </a:solidFill>
                <a:latin typeface="DM Sans"/>
                <a:ea typeface="DM Sans"/>
                <a:cs typeface="DM Sans"/>
                <a:sym typeface="DM Sans"/>
              </a:rPr>
            </a:br>
            <a:r>
              <a:rPr lang="en" sz="1600">
                <a:solidFill>
                  <a:schemeClr val="dk2"/>
                </a:solidFill>
                <a:latin typeface="DM Sans"/>
                <a:ea typeface="DM Sans"/>
                <a:cs typeface="DM Sans"/>
                <a:sym typeface="DM Sans"/>
              </a:rPr>
              <a:t>Flip car upside down, lift it into the air, etc.</a:t>
            </a:r>
            <a:endParaRPr sz="1600">
              <a:solidFill>
                <a:schemeClr val="dk2"/>
              </a:solidFill>
              <a:latin typeface="DM Sans"/>
              <a:ea typeface="DM Sans"/>
              <a:cs typeface="DM Sans"/>
              <a:sym typeface="DM Sans"/>
            </a:endParaRPr>
          </a:p>
        </p:txBody>
      </p:sp>
      <p:sp>
        <p:nvSpPr>
          <p:cNvPr id="1267" name="Google Shape;1267;p1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18"/>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Future Works</a:t>
            </a:r>
            <a:endParaRPr/>
          </a:p>
        </p:txBody>
      </p:sp>
      <p:sp>
        <p:nvSpPr>
          <p:cNvPr id="1273" name="Google Shape;1273;p118"/>
          <p:cNvSpPr txBox="1"/>
          <p:nvPr/>
        </p:nvSpPr>
        <p:spPr>
          <a:xfrm>
            <a:off x="722950" y="720275"/>
            <a:ext cx="433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2"/>
              </a:solidFill>
              <a:latin typeface="DM Sans"/>
              <a:ea typeface="DM Sans"/>
              <a:cs typeface="DM Sans"/>
              <a:sym typeface="DM Sans"/>
            </a:endParaRPr>
          </a:p>
        </p:txBody>
      </p:sp>
      <p:sp>
        <p:nvSpPr>
          <p:cNvPr id="1274" name="Google Shape;1274;p118"/>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600" dirty="0">
                <a:solidFill>
                  <a:srgbClr val="434343"/>
                </a:solidFill>
              </a:rPr>
              <a:t>This work only handles rigid object transformation + camera movement</a:t>
            </a:r>
            <a:endParaRPr sz="1600" dirty="0">
              <a:solidFill>
                <a:srgbClr val="434343"/>
              </a:solidFill>
            </a:endParaRPr>
          </a:p>
          <a:p>
            <a:pPr marL="0" lvl="0" indent="0" algn="l" rtl="0">
              <a:lnSpc>
                <a:spcPct val="115000"/>
              </a:lnSpc>
              <a:spcBef>
                <a:spcPts val="1200"/>
              </a:spcBef>
              <a:spcAft>
                <a:spcPts val="0"/>
              </a:spcAft>
              <a:buNone/>
            </a:pPr>
            <a:r>
              <a:rPr lang="en" sz="1600" dirty="0">
                <a:solidFill>
                  <a:srgbClr val="434343"/>
                </a:solidFill>
              </a:rPr>
              <a:t>An ideal “Neural Assets” should do more:</a:t>
            </a:r>
            <a:endParaRPr sz="1600" dirty="0">
              <a:solidFill>
                <a:srgbClr val="434343"/>
              </a:solidFill>
            </a:endParaRPr>
          </a:p>
          <a:p>
            <a:pPr marL="457200" lvl="0" indent="-330200" algn="l" rtl="0">
              <a:lnSpc>
                <a:spcPct val="115000"/>
              </a:lnSpc>
              <a:spcBef>
                <a:spcPts val="1200"/>
              </a:spcBef>
              <a:spcAft>
                <a:spcPts val="0"/>
              </a:spcAft>
              <a:buClr>
                <a:srgbClr val="434343"/>
              </a:buClr>
              <a:buSzPts val="1600"/>
              <a:buFont typeface="Wingdings" panose="05000000000000000000" pitchFamily="2" charset="2"/>
              <a:buChar char="l"/>
            </a:pPr>
            <a:r>
              <a:rPr lang="en" sz="1600" dirty="0">
                <a:solidFill>
                  <a:srgbClr val="434343"/>
                </a:solidFill>
              </a:rPr>
              <a:t>Deformation, e.g., human</a:t>
            </a:r>
            <a:endParaRPr sz="1600" dirty="0">
              <a:solidFill>
                <a:srgbClr val="434343"/>
              </a:solidFill>
            </a:endParaRPr>
          </a:p>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dirty="0">
                <a:solidFill>
                  <a:srgbClr val="434343"/>
                </a:solidFill>
              </a:rPr>
              <a:t>Articulation, e.g., open scissors</a:t>
            </a:r>
            <a:endParaRPr sz="1600" dirty="0">
              <a:solidFill>
                <a:srgbClr val="434343"/>
              </a:solidFill>
            </a:endParaRPr>
          </a:p>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dirty="0">
                <a:solidFill>
                  <a:srgbClr val="434343"/>
                </a:solidFill>
              </a:rPr>
              <a:t>Structural decomposition, e.g., cut a tomato</a:t>
            </a:r>
            <a:endParaRPr sz="1600" dirty="0">
              <a:solidFill>
                <a:srgbClr val="434343"/>
              </a:solidFill>
            </a:endParaRPr>
          </a:p>
          <a:p>
            <a:pPr marL="0" lvl="0" indent="0" algn="l" rtl="0">
              <a:lnSpc>
                <a:spcPct val="115000"/>
              </a:lnSpc>
              <a:spcBef>
                <a:spcPts val="1200"/>
              </a:spcBef>
              <a:spcAft>
                <a:spcPts val="0"/>
              </a:spcAft>
              <a:buNone/>
            </a:pPr>
            <a:r>
              <a:rPr lang="en" sz="1600" dirty="0">
                <a:solidFill>
                  <a:srgbClr val="434343"/>
                </a:solidFill>
              </a:rPr>
              <a:t>This is because we use </a:t>
            </a:r>
            <a:r>
              <a:rPr lang="en" sz="1600" dirty="0">
                <a:solidFill>
                  <a:srgbClr val="EA4335"/>
                </a:solidFill>
              </a:rPr>
              <a:t>3D bbox</a:t>
            </a:r>
            <a:r>
              <a:rPr lang="en" sz="1600" dirty="0">
                <a:solidFill>
                  <a:srgbClr val="434343"/>
                </a:solidFill>
              </a:rPr>
              <a:t> as the pose representation</a:t>
            </a:r>
            <a:endParaRPr sz="1600" dirty="0">
              <a:solidFill>
                <a:srgbClr val="434343"/>
              </a:solidFill>
            </a:endParaRPr>
          </a:p>
          <a:p>
            <a:pPr marL="0" lvl="0" indent="0" algn="l" rtl="0">
              <a:lnSpc>
                <a:spcPct val="115000"/>
              </a:lnSpc>
              <a:spcBef>
                <a:spcPts val="1200"/>
              </a:spcBef>
              <a:spcAft>
                <a:spcPts val="1200"/>
              </a:spcAft>
              <a:buNone/>
            </a:pPr>
            <a:r>
              <a:rPr lang="en" sz="1600" dirty="0">
                <a:solidFill>
                  <a:srgbClr val="434343"/>
                </a:solidFill>
              </a:rPr>
              <a:t>Our framework should easily fit other 3D pose representation</a:t>
            </a:r>
            <a:endParaRPr sz="1600" dirty="0">
              <a:solidFill>
                <a:srgbClr val="434343"/>
              </a:solidFill>
            </a:endParaRPr>
          </a:p>
        </p:txBody>
      </p:sp>
      <p:sp>
        <p:nvSpPr>
          <p:cNvPr id="1275" name="Google Shape;1275;p1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19"/>
          <p:cNvSpPr txBox="1">
            <a:spLocks noGrp="1"/>
          </p:cNvSpPr>
          <p:nvPr>
            <p:ph type="subTitle" idx="1"/>
          </p:nvPr>
        </p:nvSpPr>
        <p:spPr>
          <a:xfrm>
            <a:off x="3314275" y="3100900"/>
            <a:ext cx="5372400" cy="1815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500"/>
              <a:t>Check out our project page for video results:</a:t>
            </a:r>
            <a:endParaRPr sz="1500"/>
          </a:p>
          <a:p>
            <a:pPr marL="0" lvl="0" indent="0" algn="l" rtl="0">
              <a:spcBef>
                <a:spcPts val="0"/>
              </a:spcBef>
              <a:spcAft>
                <a:spcPts val="0"/>
              </a:spcAft>
              <a:buNone/>
            </a:pPr>
            <a:r>
              <a:rPr lang="en" sz="1500" u="sng">
                <a:solidFill>
                  <a:schemeClr val="hlink"/>
                </a:solidFill>
                <a:hlinkClick r:id="rId3"/>
              </a:rPr>
              <a:t>https://neural-assets.github.io/</a:t>
            </a:r>
            <a:endParaRPr sz="1500"/>
          </a:p>
          <a:p>
            <a:pPr marL="0" lvl="0" indent="0" algn="l" rtl="0">
              <a:spcBef>
                <a:spcPts val="0"/>
              </a:spcBef>
              <a:spcAft>
                <a:spcPts val="0"/>
              </a:spcAft>
              <a:buNone/>
            </a:pPr>
            <a:endParaRPr sz="1700" b="1">
              <a:solidFill>
                <a:schemeClr val="accent2"/>
              </a:solidFill>
            </a:endParaRPr>
          </a:p>
        </p:txBody>
      </p:sp>
      <p:sp>
        <p:nvSpPr>
          <p:cNvPr id="1281" name="Google Shape;1281;p119"/>
          <p:cNvSpPr/>
          <p:nvPr/>
        </p:nvSpPr>
        <p:spPr>
          <a:xfrm rot="-545638">
            <a:off x="2701755" y="2647236"/>
            <a:ext cx="552343" cy="288578"/>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1282" name="Google Shape;1282;p119"/>
          <p:cNvSpPr txBox="1">
            <a:spLocks noGrp="1"/>
          </p:cNvSpPr>
          <p:nvPr>
            <p:ph type="title"/>
          </p:nvPr>
        </p:nvSpPr>
        <p:spPr>
          <a:xfrm>
            <a:off x="3314125" y="1591150"/>
            <a:ext cx="5372400" cy="6096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400"/>
              <a:t>Thank You!</a:t>
            </a:r>
            <a:endParaRPr sz="3600"/>
          </a:p>
        </p:txBody>
      </p:sp>
      <p:pic>
        <p:nvPicPr>
          <p:cNvPr id="1283" name="Google Shape;1283;p119"/>
          <p:cNvPicPr preferRelativeResize="0"/>
          <p:nvPr/>
        </p:nvPicPr>
        <p:blipFill>
          <a:blip r:embed="rId4">
            <a:alphaModFix/>
          </a:blip>
          <a:stretch>
            <a:fillRect/>
          </a:stretch>
        </p:blipFill>
        <p:spPr>
          <a:xfrm>
            <a:off x="0" y="828500"/>
            <a:ext cx="1472525" cy="1438333"/>
          </a:xfrm>
          <a:prstGeom prst="rect">
            <a:avLst/>
          </a:prstGeom>
          <a:noFill/>
          <a:ln>
            <a:noFill/>
          </a:ln>
        </p:spPr>
      </p:pic>
      <p:pic>
        <p:nvPicPr>
          <p:cNvPr id="1284" name="Google Shape;1284;p119"/>
          <p:cNvPicPr preferRelativeResize="0"/>
          <p:nvPr/>
        </p:nvPicPr>
        <p:blipFill>
          <a:blip r:embed="rId5">
            <a:alphaModFix/>
          </a:blip>
          <a:stretch>
            <a:fillRect/>
          </a:stretch>
        </p:blipFill>
        <p:spPr>
          <a:xfrm>
            <a:off x="1472525" y="828500"/>
            <a:ext cx="1472525" cy="1438333"/>
          </a:xfrm>
          <a:prstGeom prst="rect">
            <a:avLst/>
          </a:prstGeom>
          <a:noFill/>
          <a:ln>
            <a:noFill/>
          </a:ln>
        </p:spPr>
      </p:pic>
      <p:pic>
        <p:nvPicPr>
          <p:cNvPr id="1285" name="Google Shape;1285;p119"/>
          <p:cNvPicPr preferRelativeResize="0"/>
          <p:nvPr/>
        </p:nvPicPr>
        <p:blipFill>
          <a:blip r:embed="rId6">
            <a:alphaModFix/>
          </a:blip>
          <a:stretch>
            <a:fillRect/>
          </a:stretch>
        </p:blipFill>
        <p:spPr>
          <a:xfrm>
            <a:off x="0" y="2266833"/>
            <a:ext cx="1472525" cy="1438333"/>
          </a:xfrm>
          <a:prstGeom prst="rect">
            <a:avLst/>
          </a:prstGeom>
          <a:noFill/>
          <a:ln>
            <a:noFill/>
          </a:ln>
        </p:spPr>
      </p:pic>
      <p:pic>
        <p:nvPicPr>
          <p:cNvPr id="1286" name="Google Shape;1286;p119"/>
          <p:cNvPicPr preferRelativeResize="0"/>
          <p:nvPr/>
        </p:nvPicPr>
        <p:blipFill>
          <a:blip r:embed="rId7">
            <a:alphaModFix/>
          </a:blip>
          <a:stretch>
            <a:fillRect/>
          </a:stretch>
        </p:blipFill>
        <p:spPr>
          <a:xfrm>
            <a:off x="1472525" y="2266833"/>
            <a:ext cx="1472525" cy="1438333"/>
          </a:xfrm>
          <a:prstGeom prst="rect">
            <a:avLst/>
          </a:prstGeom>
          <a:noFill/>
          <a:ln>
            <a:noFill/>
          </a:ln>
        </p:spPr>
      </p:pic>
      <p:pic>
        <p:nvPicPr>
          <p:cNvPr id="1287" name="Google Shape;1287;p119"/>
          <p:cNvPicPr preferRelativeResize="0"/>
          <p:nvPr/>
        </p:nvPicPr>
        <p:blipFill rotWithShape="1">
          <a:blip r:embed="rId8">
            <a:alphaModFix/>
          </a:blip>
          <a:srcRect r="75157"/>
          <a:stretch/>
        </p:blipFill>
        <p:spPr>
          <a:xfrm>
            <a:off x="0" y="3705167"/>
            <a:ext cx="2933824" cy="1438334"/>
          </a:xfrm>
          <a:prstGeom prst="rect">
            <a:avLst/>
          </a:prstGeom>
          <a:noFill/>
          <a:ln>
            <a:noFill/>
          </a:ln>
        </p:spPr>
      </p:pic>
      <p:pic>
        <p:nvPicPr>
          <p:cNvPr id="1288" name="Google Shape;1288;p119"/>
          <p:cNvPicPr preferRelativeResize="0"/>
          <p:nvPr/>
        </p:nvPicPr>
        <p:blipFill>
          <a:blip r:embed="rId9">
            <a:alphaModFix/>
          </a:blip>
          <a:stretch>
            <a:fillRect/>
          </a:stretch>
        </p:blipFill>
        <p:spPr>
          <a:xfrm>
            <a:off x="7724165" y="3724477"/>
            <a:ext cx="1192200" cy="1192200"/>
          </a:xfrm>
          <a:prstGeom prst="rect">
            <a:avLst/>
          </a:prstGeom>
          <a:noFill/>
          <a:ln>
            <a:noFill/>
          </a:ln>
        </p:spPr>
      </p:pic>
      <p:pic>
        <p:nvPicPr>
          <p:cNvPr id="2" name="Google Shape;891;p91">
            <a:extLst>
              <a:ext uri="{FF2B5EF4-FFF2-40B4-BE49-F238E27FC236}">
                <a16:creationId xmlns:a16="http://schemas.microsoft.com/office/drawing/2014/main" id="{77BFFF46-9282-A791-8F14-48204A991EB1}"/>
              </a:ext>
            </a:extLst>
          </p:cNvPr>
          <p:cNvPicPr preferRelativeResize="0"/>
          <p:nvPr/>
        </p:nvPicPr>
        <p:blipFill>
          <a:blip r:embed="rId10">
            <a:alphaModFix/>
          </a:blip>
          <a:stretch>
            <a:fillRect/>
          </a:stretch>
        </p:blipFill>
        <p:spPr>
          <a:xfrm>
            <a:off x="7181575" y="702600"/>
            <a:ext cx="701901" cy="701901"/>
          </a:xfrm>
          <a:prstGeom prst="rect">
            <a:avLst/>
          </a:prstGeom>
          <a:noFill/>
          <a:ln>
            <a:noFill/>
          </a:ln>
        </p:spPr>
      </p:pic>
      <p:pic>
        <p:nvPicPr>
          <p:cNvPr id="3" name="Google Shape;892;p91">
            <a:extLst>
              <a:ext uri="{FF2B5EF4-FFF2-40B4-BE49-F238E27FC236}">
                <a16:creationId xmlns:a16="http://schemas.microsoft.com/office/drawing/2014/main" id="{2867D4ED-C6F4-072F-D32A-61F8B6BC5525}"/>
              </a:ext>
            </a:extLst>
          </p:cNvPr>
          <p:cNvPicPr preferRelativeResize="0"/>
          <p:nvPr/>
        </p:nvPicPr>
        <p:blipFill>
          <a:blip r:embed="rId11">
            <a:alphaModFix/>
          </a:blip>
          <a:stretch>
            <a:fillRect/>
          </a:stretch>
        </p:blipFill>
        <p:spPr>
          <a:xfrm>
            <a:off x="7883477" y="702600"/>
            <a:ext cx="873584" cy="701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93"/>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Text-Guided Image Generation</a:t>
            </a:r>
            <a:endParaRPr/>
          </a:p>
        </p:txBody>
      </p:sp>
      <p:sp>
        <p:nvSpPr>
          <p:cNvPr id="913" name="Google Shape;913;p93"/>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457200" lvl="0" indent="-330200" algn="l" rtl="0">
              <a:lnSpc>
                <a:spcPct val="125000"/>
              </a:lnSpc>
              <a:spcBef>
                <a:spcPts val="0"/>
              </a:spcBef>
              <a:spcAft>
                <a:spcPts val="0"/>
              </a:spcAft>
              <a:buClr>
                <a:srgbClr val="434343"/>
              </a:buClr>
              <a:buSzPts val="1600"/>
              <a:buFont typeface="Wingdings" panose="05000000000000000000" pitchFamily="2" charset="2"/>
              <a:buChar char="l"/>
            </a:pPr>
            <a:r>
              <a:rPr lang="en" sz="1600" dirty="0">
                <a:solidFill>
                  <a:srgbClr val="434343"/>
                </a:solidFill>
              </a:rPr>
              <a:t>Recent text-to-image diffusion models (DMs) are impressive</a:t>
            </a:r>
            <a:endParaRPr lang="en-US" sz="1600" dirty="0">
              <a:solidFill>
                <a:srgbClr val="434343"/>
              </a:solidFill>
            </a:endParaRPr>
          </a:p>
          <a:p>
            <a:pPr marL="457200" lvl="0" indent="-330200" algn="l" rtl="0">
              <a:lnSpc>
                <a:spcPct val="125000"/>
              </a:lnSpc>
              <a:spcBef>
                <a:spcPts val="0"/>
              </a:spcBef>
              <a:spcAft>
                <a:spcPts val="0"/>
              </a:spcAft>
              <a:buClr>
                <a:srgbClr val="434343"/>
              </a:buClr>
              <a:buSzPts val="1600"/>
              <a:buFont typeface="Wingdings" panose="05000000000000000000" pitchFamily="2" charset="2"/>
              <a:buChar char="l"/>
            </a:pPr>
            <a:r>
              <a:rPr lang="en-US" sz="1600" dirty="0">
                <a:solidFill>
                  <a:srgbClr val="434343"/>
                </a:solidFill>
              </a:rPr>
              <a:t>However, they lack precise </a:t>
            </a:r>
            <a:r>
              <a:rPr lang="en-US" sz="1600" b="1" dirty="0">
                <a:solidFill>
                  <a:srgbClr val="434343"/>
                </a:solidFill>
              </a:rPr>
              <a:t>spatial control</a:t>
            </a:r>
            <a:r>
              <a:rPr lang="en-US" sz="1600" dirty="0">
                <a:solidFill>
                  <a:srgbClr val="434343"/>
                </a:solidFill>
              </a:rPr>
              <a:t> of objects</a:t>
            </a:r>
          </a:p>
        </p:txBody>
      </p:sp>
      <p:pic>
        <p:nvPicPr>
          <p:cNvPr id="914" name="Google Shape;914;p93" descr="Three hot air balloons float in the sky above a rugged landscape of rock formations. The balloons are colorful and have a basket hanging below them. The sun is shining and the sky is blue."/>
          <p:cNvPicPr preferRelativeResize="0"/>
          <p:nvPr/>
        </p:nvPicPr>
        <p:blipFill>
          <a:blip r:embed="rId3">
            <a:alphaModFix/>
          </a:blip>
          <a:stretch>
            <a:fillRect/>
          </a:stretch>
        </p:blipFill>
        <p:spPr>
          <a:xfrm>
            <a:off x="1056925" y="1495872"/>
            <a:ext cx="5896150" cy="3218315"/>
          </a:xfrm>
          <a:prstGeom prst="rect">
            <a:avLst/>
          </a:prstGeom>
          <a:noFill/>
          <a:ln>
            <a:noFill/>
          </a:ln>
        </p:spPr>
      </p:pic>
      <p:sp>
        <p:nvSpPr>
          <p:cNvPr id="915" name="Google Shape;915;p93"/>
          <p:cNvSpPr/>
          <p:nvPr/>
        </p:nvSpPr>
        <p:spPr>
          <a:xfrm>
            <a:off x="619300" y="4851625"/>
            <a:ext cx="6794700" cy="2295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https://deepmind.google/technologies/imagen-3/</a:t>
            </a:r>
            <a:endParaRPr sz="700">
              <a:solidFill>
                <a:srgbClr val="202124"/>
              </a:solidFill>
              <a:latin typeface="Google Sans Text"/>
              <a:ea typeface="Google Sans Text"/>
              <a:cs typeface="Google Sans Text"/>
              <a:sym typeface="Google Sans Text"/>
            </a:endParaRPr>
          </a:p>
        </p:txBody>
      </p:sp>
      <p:sp>
        <p:nvSpPr>
          <p:cNvPr id="916" name="Google Shape;916;p93"/>
          <p:cNvSpPr/>
          <p:nvPr/>
        </p:nvSpPr>
        <p:spPr>
          <a:xfrm rot="10800000">
            <a:off x="1310050" y="2228525"/>
            <a:ext cx="1161900" cy="369900"/>
          </a:xfrm>
          <a:prstGeom prst="rightArrow">
            <a:avLst>
              <a:gd name="adj1" fmla="val 50000"/>
              <a:gd name="adj2" fmla="val 86030"/>
            </a:avLst>
          </a:prstGeom>
          <a:solidFill>
            <a:srgbClr val="EA43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917" name="Google Shape;917;p93"/>
          <p:cNvSpPr/>
          <p:nvPr/>
        </p:nvSpPr>
        <p:spPr>
          <a:xfrm rot="2700000">
            <a:off x="5520881" y="2647689"/>
            <a:ext cx="843437" cy="436992"/>
          </a:xfrm>
          <a:prstGeom prst="curvedDownArrow">
            <a:avLst>
              <a:gd name="adj1" fmla="val 25000"/>
              <a:gd name="adj2" fmla="val 50000"/>
              <a:gd name="adj3" fmla="val 25000"/>
            </a:avLst>
          </a:prstGeom>
          <a:solidFill>
            <a:srgbClr val="EA43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918" name="Google Shape;918;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94"/>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Prior Works: 2D Spatial Control in DMs</a:t>
            </a:r>
            <a:endParaRPr/>
          </a:p>
        </p:txBody>
      </p:sp>
      <p:sp>
        <p:nvSpPr>
          <p:cNvPr id="924" name="Google Shape;924;p94"/>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600" dirty="0">
                <a:solidFill>
                  <a:srgbClr val="434343"/>
                </a:solidFill>
              </a:rPr>
              <a:t>Condition pre-trained DMs on semantic layouts</a:t>
            </a:r>
            <a:endParaRPr sz="1600" dirty="0">
              <a:solidFill>
                <a:srgbClr val="434343"/>
              </a:solidFill>
            </a:endParaRPr>
          </a:p>
          <a:p>
            <a:pPr marL="457200" lvl="0" indent="-330200" algn="l" rtl="0">
              <a:lnSpc>
                <a:spcPct val="115000"/>
              </a:lnSpc>
              <a:spcBef>
                <a:spcPts val="1200"/>
              </a:spcBef>
              <a:spcAft>
                <a:spcPts val="0"/>
              </a:spcAft>
              <a:buClr>
                <a:srgbClr val="434343"/>
              </a:buClr>
              <a:buSzPts val="1600"/>
              <a:buFont typeface="Wingdings" panose="05000000000000000000" pitchFamily="2" charset="2"/>
              <a:buChar char="l"/>
            </a:pPr>
            <a:r>
              <a:rPr lang="en" sz="1600" dirty="0">
                <a:solidFill>
                  <a:srgbClr val="434343"/>
                </a:solidFill>
              </a:rPr>
              <a:t>2D boxes, masks, points, etc.</a:t>
            </a:r>
            <a:endParaRPr dirty="0">
              <a:solidFill>
                <a:srgbClr val="434343"/>
              </a:solidFill>
            </a:endParaRPr>
          </a:p>
        </p:txBody>
      </p:sp>
      <p:sp>
        <p:nvSpPr>
          <p:cNvPr id="925" name="Google Shape;925;p94"/>
          <p:cNvSpPr/>
          <p:nvPr/>
        </p:nvSpPr>
        <p:spPr>
          <a:xfrm>
            <a:off x="619300" y="4696075"/>
            <a:ext cx="6794700" cy="3849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Li, Yuheng, et al. "GLIGEN: Open-set grounded text-to-image generation." CVPR.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Wang, Xudong, et al. "InstanceDiffusion: Instance-level Control for Image Generation." CVPR. 2024.</a:t>
            </a:r>
            <a:endParaRPr sz="700">
              <a:solidFill>
                <a:srgbClr val="202124"/>
              </a:solidFill>
              <a:latin typeface="Google Sans Text"/>
              <a:ea typeface="Google Sans Text"/>
              <a:cs typeface="Google Sans Text"/>
              <a:sym typeface="Google Sans Text"/>
            </a:endParaRPr>
          </a:p>
        </p:txBody>
      </p:sp>
      <p:grpSp>
        <p:nvGrpSpPr>
          <p:cNvPr id="926" name="Google Shape;926;p94"/>
          <p:cNvGrpSpPr/>
          <p:nvPr/>
        </p:nvGrpSpPr>
        <p:grpSpPr>
          <a:xfrm>
            <a:off x="457200" y="1849875"/>
            <a:ext cx="3994800" cy="1983450"/>
            <a:chOff x="457200" y="1849875"/>
            <a:chExt cx="3994800" cy="1983450"/>
          </a:xfrm>
        </p:grpSpPr>
        <p:pic>
          <p:nvPicPr>
            <p:cNvPr id="927" name="Google Shape;927;p94"/>
            <p:cNvPicPr preferRelativeResize="0"/>
            <p:nvPr/>
          </p:nvPicPr>
          <p:blipFill rotWithShape="1">
            <a:blip r:embed="rId3">
              <a:alphaModFix/>
            </a:blip>
            <a:srcRect r="50968"/>
            <a:stretch/>
          </p:blipFill>
          <p:spPr>
            <a:xfrm>
              <a:off x="457200" y="1849875"/>
              <a:ext cx="1997400" cy="1983450"/>
            </a:xfrm>
            <a:prstGeom prst="rect">
              <a:avLst/>
            </a:prstGeom>
            <a:noFill/>
            <a:ln>
              <a:noFill/>
            </a:ln>
          </p:spPr>
        </p:pic>
        <p:pic>
          <p:nvPicPr>
            <p:cNvPr id="928" name="Google Shape;928;p94"/>
            <p:cNvPicPr preferRelativeResize="0"/>
            <p:nvPr/>
          </p:nvPicPr>
          <p:blipFill rotWithShape="1">
            <a:blip r:embed="rId3">
              <a:alphaModFix/>
            </a:blip>
            <a:srcRect l="50968"/>
            <a:stretch/>
          </p:blipFill>
          <p:spPr>
            <a:xfrm>
              <a:off x="2454600" y="1849875"/>
              <a:ext cx="1997400" cy="1983450"/>
            </a:xfrm>
            <a:prstGeom prst="rect">
              <a:avLst/>
            </a:prstGeom>
            <a:noFill/>
            <a:ln>
              <a:noFill/>
            </a:ln>
          </p:spPr>
        </p:pic>
      </p:grpSp>
      <p:grpSp>
        <p:nvGrpSpPr>
          <p:cNvPr id="929" name="Google Shape;929;p94"/>
          <p:cNvGrpSpPr/>
          <p:nvPr/>
        </p:nvGrpSpPr>
        <p:grpSpPr>
          <a:xfrm>
            <a:off x="4612000" y="1849875"/>
            <a:ext cx="3994806" cy="1983450"/>
            <a:chOff x="4612000" y="1849875"/>
            <a:chExt cx="3994806" cy="1983450"/>
          </a:xfrm>
        </p:grpSpPr>
        <p:pic>
          <p:nvPicPr>
            <p:cNvPr id="930" name="Google Shape;930;p94"/>
            <p:cNvPicPr preferRelativeResize="0"/>
            <p:nvPr/>
          </p:nvPicPr>
          <p:blipFill rotWithShape="1">
            <a:blip r:embed="rId4">
              <a:alphaModFix/>
            </a:blip>
            <a:srcRect r="50968"/>
            <a:stretch/>
          </p:blipFill>
          <p:spPr>
            <a:xfrm>
              <a:off x="4612000" y="1849875"/>
              <a:ext cx="1997400" cy="1983450"/>
            </a:xfrm>
            <a:prstGeom prst="rect">
              <a:avLst/>
            </a:prstGeom>
            <a:noFill/>
            <a:ln>
              <a:noFill/>
            </a:ln>
          </p:spPr>
        </p:pic>
        <p:pic>
          <p:nvPicPr>
            <p:cNvPr id="931" name="Google Shape;931;p94"/>
            <p:cNvPicPr preferRelativeResize="0"/>
            <p:nvPr/>
          </p:nvPicPr>
          <p:blipFill rotWithShape="1">
            <a:blip r:embed="rId4">
              <a:alphaModFix/>
            </a:blip>
            <a:srcRect l="50968"/>
            <a:stretch/>
          </p:blipFill>
          <p:spPr>
            <a:xfrm>
              <a:off x="6609405" y="1849875"/>
              <a:ext cx="1997400" cy="1983450"/>
            </a:xfrm>
            <a:prstGeom prst="rect">
              <a:avLst/>
            </a:prstGeom>
            <a:noFill/>
            <a:ln>
              <a:noFill/>
            </a:ln>
          </p:spPr>
        </p:pic>
      </p:grpSp>
      <p:sp>
        <p:nvSpPr>
          <p:cNvPr id="932" name="Google Shape;932;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6">
          <a:extLst>
            <a:ext uri="{FF2B5EF4-FFF2-40B4-BE49-F238E27FC236}">
              <a16:creationId xmlns:a16="http://schemas.microsoft.com/office/drawing/2014/main" id="{A750D5E2-C704-44A5-223C-7B8B50436407}"/>
            </a:ext>
          </a:extLst>
        </p:cNvPr>
        <p:cNvGrpSpPr/>
        <p:nvPr/>
      </p:nvGrpSpPr>
      <p:grpSpPr>
        <a:xfrm>
          <a:off x="0" y="0"/>
          <a:ext cx="0" cy="0"/>
          <a:chOff x="0" y="0"/>
          <a:chExt cx="0" cy="0"/>
        </a:xfrm>
      </p:grpSpPr>
      <p:sp>
        <p:nvSpPr>
          <p:cNvPr id="937" name="Google Shape;937;p95">
            <a:extLst>
              <a:ext uri="{FF2B5EF4-FFF2-40B4-BE49-F238E27FC236}">
                <a16:creationId xmlns:a16="http://schemas.microsoft.com/office/drawing/2014/main" id="{784CA845-664D-36A7-FA5F-E279338C59C7}"/>
              </a:ext>
            </a:extLst>
          </p:cNvPr>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Prior Works: 2D Spatial Control in DMs</a:t>
            </a:r>
            <a:endParaRPr/>
          </a:p>
        </p:txBody>
      </p:sp>
      <p:sp>
        <p:nvSpPr>
          <p:cNvPr id="938" name="Google Shape;938;p95">
            <a:extLst>
              <a:ext uri="{FF2B5EF4-FFF2-40B4-BE49-F238E27FC236}">
                <a16:creationId xmlns:a16="http://schemas.microsoft.com/office/drawing/2014/main" id="{58CB5C01-D1F4-E968-9E9A-FABB5567E1F2}"/>
              </a:ext>
            </a:extLst>
          </p:cNvPr>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ltLang="zh-CN" sz="1600" b="1" dirty="0">
                <a:solidFill>
                  <a:srgbClr val="434343"/>
                </a:solidFill>
              </a:rPr>
              <a:t>Limitations</a:t>
            </a:r>
            <a:r>
              <a:rPr lang="en" altLang="zh-CN" sz="1600" dirty="0">
                <a:solidFill>
                  <a:srgbClr val="434343"/>
                </a:solidFill>
              </a:rPr>
              <a:t>: cannot directly specify the 3D pose of objects</a:t>
            </a:r>
            <a:endParaRPr lang="en-US" altLang="zh-CN" sz="1600" dirty="0">
              <a:solidFill>
                <a:srgbClr val="434343"/>
              </a:solidFill>
            </a:endParaRPr>
          </a:p>
          <a:p>
            <a:pPr marL="457200" lvl="0" indent="-330200" algn="l" rtl="0">
              <a:lnSpc>
                <a:spcPct val="115000"/>
              </a:lnSpc>
              <a:spcBef>
                <a:spcPts val="1200"/>
              </a:spcBef>
              <a:spcAft>
                <a:spcPts val="0"/>
              </a:spcAft>
              <a:buClr>
                <a:srgbClr val="434343"/>
              </a:buClr>
              <a:buSzPts val="1600"/>
              <a:buFont typeface="Wingdings" panose="05000000000000000000" pitchFamily="2" charset="2"/>
              <a:buChar char="l"/>
            </a:pPr>
            <a:r>
              <a:rPr lang="en-US" altLang="zh-CN" sz="1600" dirty="0">
                <a:solidFill>
                  <a:srgbClr val="434343"/>
                </a:solidFill>
              </a:rPr>
              <a:t>E</a:t>
            </a:r>
            <a:r>
              <a:rPr lang="en-US" sz="1600" dirty="0">
                <a:solidFill>
                  <a:srgbClr val="434343"/>
                </a:solidFill>
              </a:rPr>
              <a:t>xisting DMs exhibit a </a:t>
            </a:r>
            <a:r>
              <a:rPr lang="en-US" sz="1600" b="1" dirty="0">
                <a:solidFill>
                  <a:srgbClr val="434343"/>
                </a:solidFill>
              </a:rPr>
              <a:t>pose-bias</a:t>
            </a:r>
            <a:endParaRPr lang="en-US" sz="1600" dirty="0">
              <a:solidFill>
                <a:srgbClr val="434343"/>
              </a:solidFill>
            </a:endParaRPr>
          </a:p>
        </p:txBody>
      </p:sp>
      <p:sp>
        <p:nvSpPr>
          <p:cNvPr id="939" name="Google Shape;939;p95">
            <a:extLst>
              <a:ext uri="{FF2B5EF4-FFF2-40B4-BE49-F238E27FC236}">
                <a16:creationId xmlns:a16="http://schemas.microsoft.com/office/drawing/2014/main" id="{555C9DC9-AEE1-9E04-D766-1FBC1AA6B5E8}"/>
              </a:ext>
            </a:extLst>
          </p:cNvPr>
          <p:cNvSpPr/>
          <p:nvPr/>
        </p:nvSpPr>
        <p:spPr>
          <a:xfrm>
            <a:off x="619300" y="4696075"/>
            <a:ext cx="6794700" cy="3849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Wang, Xudong, et al. "InstanceDiffusion: Instance-level Control for Image Generation." CVPR. 2024.</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Rombach, Robin, et al. "High-resolution image synthesis with latent diffusion models." CVPR. 2022.</a:t>
            </a:r>
            <a:endParaRPr sz="700">
              <a:solidFill>
                <a:srgbClr val="202124"/>
              </a:solidFill>
              <a:latin typeface="Google Sans Text"/>
              <a:ea typeface="Google Sans Text"/>
              <a:cs typeface="Google Sans Text"/>
              <a:sym typeface="Google Sans Text"/>
            </a:endParaRPr>
          </a:p>
        </p:txBody>
      </p:sp>
      <p:pic>
        <p:nvPicPr>
          <p:cNvPr id="940" name="Google Shape;940;p95">
            <a:extLst>
              <a:ext uri="{FF2B5EF4-FFF2-40B4-BE49-F238E27FC236}">
                <a16:creationId xmlns:a16="http://schemas.microsoft.com/office/drawing/2014/main" id="{48760E6B-D027-C1A3-4F0A-5B86093D2AE6}"/>
              </a:ext>
            </a:extLst>
          </p:cNvPr>
          <p:cNvPicPr preferRelativeResize="0"/>
          <p:nvPr/>
        </p:nvPicPr>
        <p:blipFill rotWithShape="1">
          <a:blip r:embed="rId3">
            <a:alphaModFix/>
          </a:blip>
          <a:srcRect l="50072"/>
          <a:stretch/>
        </p:blipFill>
        <p:spPr>
          <a:xfrm>
            <a:off x="5056425" y="1823763"/>
            <a:ext cx="2716075" cy="2686000"/>
          </a:xfrm>
          <a:prstGeom prst="rect">
            <a:avLst/>
          </a:prstGeom>
          <a:noFill/>
          <a:ln>
            <a:noFill/>
          </a:ln>
        </p:spPr>
      </p:pic>
      <p:sp>
        <p:nvSpPr>
          <p:cNvPr id="941" name="Google Shape;941;p95">
            <a:extLst>
              <a:ext uri="{FF2B5EF4-FFF2-40B4-BE49-F238E27FC236}">
                <a16:creationId xmlns:a16="http://schemas.microsoft.com/office/drawing/2014/main" id="{F86B1D34-8400-8EB6-5778-91B3020A43FA}"/>
              </a:ext>
            </a:extLst>
          </p:cNvPr>
          <p:cNvSpPr txBox="1"/>
          <p:nvPr/>
        </p:nvSpPr>
        <p:spPr>
          <a:xfrm>
            <a:off x="5133249" y="1527013"/>
            <a:ext cx="25854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b="1">
                <a:solidFill>
                  <a:srgbClr val="5F6368"/>
                </a:solidFill>
              </a:rPr>
              <a:t>Prompt</a:t>
            </a:r>
            <a:r>
              <a:rPr lang="en" sz="1600">
                <a:solidFill>
                  <a:srgbClr val="5F6368"/>
                </a:solidFill>
              </a:rPr>
              <a:t>: “a chair”</a:t>
            </a:r>
            <a:endParaRPr sz="1600">
              <a:solidFill>
                <a:srgbClr val="5F6368"/>
              </a:solidFill>
            </a:endParaRPr>
          </a:p>
        </p:txBody>
      </p:sp>
      <p:grpSp>
        <p:nvGrpSpPr>
          <p:cNvPr id="942" name="Google Shape;942;p95">
            <a:extLst>
              <a:ext uri="{FF2B5EF4-FFF2-40B4-BE49-F238E27FC236}">
                <a16:creationId xmlns:a16="http://schemas.microsoft.com/office/drawing/2014/main" id="{E3B8239E-3EF4-F81F-6A5B-981369E5A7CD}"/>
              </a:ext>
            </a:extLst>
          </p:cNvPr>
          <p:cNvGrpSpPr/>
          <p:nvPr/>
        </p:nvGrpSpPr>
        <p:grpSpPr>
          <a:xfrm>
            <a:off x="457206" y="2166153"/>
            <a:ext cx="4337554" cy="2153630"/>
            <a:chOff x="457200" y="1849875"/>
            <a:chExt cx="3994800" cy="1983450"/>
          </a:xfrm>
        </p:grpSpPr>
        <p:pic>
          <p:nvPicPr>
            <p:cNvPr id="943" name="Google Shape;943;p95">
              <a:extLst>
                <a:ext uri="{FF2B5EF4-FFF2-40B4-BE49-F238E27FC236}">
                  <a16:creationId xmlns:a16="http://schemas.microsoft.com/office/drawing/2014/main" id="{53A486A1-2AC8-9224-4A4F-8A65DDAFEDC6}"/>
                </a:ext>
              </a:extLst>
            </p:cNvPr>
            <p:cNvPicPr preferRelativeResize="0"/>
            <p:nvPr/>
          </p:nvPicPr>
          <p:blipFill rotWithShape="1">
            <a:blip r:embed="rId4">
              <a:alphaModFix/>
            </a:blip>
            <a:srcRect r="50968"/>
            <a:stretch/>
          </p:blipFill>
          <p:spPr>
            <a:xfrm>
              <a:off x="457200" y="1849875"/>
              <a:ext cx="1997400" cy="1983450"/>
            </a:xfrm>
            <a:prstGeom prst="rect">
              <a:avLst/>
            </a:prstGeom>
            <a:noFill/>
            <a:ln>
              <a:noFill/>
            </a:ln>
          </p:spPr>
        </p:pic>
        <p:pic>
          <p:nvPicPr>
            <p:cNvPr id="944" name="Google Shape;944;p95">
              <a:extLst>
                <a:ext uri="{FF2B5EF4-FFF2-40B4-BE49-F238E27FC236}">
                  <a16:creationId xmlns:a16="http://schemas.microsoft.com/office/drawing/2014/main" id="{91436258-181C-6AC7-8298-ADFB7F060843}"/>
                </a:ext>
              </a:extLst>
            </p:cNvPr>
            <p:cNvPicPr preferRelativeResize="0"/>
            <p:nvPr/>
          </p:nvPicPr>
          <p:blipFill rotWithShape="1">
            <a:blip r:embed="rId4">
              <a:alphaModFix/>
            </a:blip>
            <a:srcRect l="50968"/>
            <a:stretch/>
          </p:blipFill>
          <p:spPr>
            <a:xfrm>
              <a:off x="2454600" y="1849875"/>
              <a:ext cx="1997400" cy="1983450"/>
            </a:xfrm>
            <a:prstGeom prst="rect">
              <a:avLst/>
            </a:prstGeom>
            <a:noFill/>
            <a:ln>
              <a:noFill/>
            </a:ln>
          </p:spPr>
        </p:pic>
      </p:grpSp>
      <p:sp>
        <p:nvSpPr>
          <p:cNvPr id="945" name="Google Shape;945;p95">
            <a:extLst>
              <a:ext uri="{FF2B5EF4-FFF2-40B4-BE49-F238E27FC236}">
                <a16:creationId xmlns:a16="http://schemas.microsoft.com/office/drawing/2014/main" id="{FD1A5E10-9750-4C93-6201-F6AD721C1FBF}"/>
              </a:ext>
            </a:extLst>
          </p:cNvPr>
          <p:cNvSpPr txBox="1"/>
          <p:nvPr/>
        </p:nvSpPr>
        <p:spPr>
          <a:xfrm>
            <a:off x="457200" y="1747575"/>
            <a:ext cx="43374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Bears are all </a:t>
            </a:r>
            <a:r>
              <a:rPr lang="en" sz="1600">
                <a:solidFill>
                  <a:srgbClr val="EA4335"/>
                </a:solidFill>
              </a:rPr>
              <a:t>forward-facing!</a:t>
            </a:r>
            <a:endParaRPr sz="1600">
              <a:solidFill>
                <a:srgbClr val="5F6368"/>
              </a:solidFill>
            </a:endParaRPr>
          </a:p>
        </p:txBody>
      </p:sp>
      <p:sp>
        <p:nvSpPr>
          <p:cNvPr id="946" name="Google Shape;946;p95">
            <a:extLst>
              <a:ext uri="{FF2B5EF4-FFF2-40B4-BE49-F238E27FC236}">
                <a16:creationId xmlns:a16="http://schemas.microsoft.com/office/drawing/2014/main" id="{5641D3EB-BC0D-ABB3-DF17-2C986A46E89C}"/>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174825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96"/>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Prior Works: 3D-Aware Image DMs</a:t>
            </a:r>
            <a:endParaRPr/>
          </a:p>
        </p:txBody>
      </p:sp>
      <p:sp>
        <p:nvSpPr>
          <p:cNvPr id="952" name="Google Shape;952;p96"/>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ltLang="zh-CN" sz="1600" dirty="0">
                <a:solidFill>
                  <a:srgbClr val="434343"/>
                </a:solidFill>
              </a:rPr>
              <a:t>Condition DMs on 3D poses:</a:t>
            </a:r>
            <a:endParaRPr lang="en-US" altLang="zh-CN" sz="1600" dirty="0">
              <a:solidFill>
                <a:srgbClr val="434343"/>
              </a:solidFill>
            </a:endParaRPr>
          </a:p>
          <a:p>
            <a:pPr marL="457200" lvl="0" indent="-330200" algn="l" rtl="0">
              <a:lnSpc>
                <a:spcPct val="115000"/>
              </a:lnSpc>
              <a:spcBef>
                <a:spcPts val="1200"/>
              </a:spcBef>
              <a:spcAft>
                <a:spcPts val="0"/>
              </a:spcAft>
              <a:buClr>
                <a:srgbClr val="434343"/>
              </a:buClr>
              <a:buSzPts val="1600"/>
              <a:buFont typeface="Wingdings" panose="05000000000000000000" pitchFamily="2" charset="2"/>
              <a:buChar char="l"/>
            </a:pPr>
            <a:r>
              <a:rPr lang="en-US" altLang="zh-CN" sz="1600" dirty="0">
                <a:solidFill>
                  <a:srgbClr val="434343"/>
                </a:solidFill>
              </a:rPr>
              <a:t>3</a:t>
            </a:r>
            <a:r>
              <a:rPr lang="en-US" sz="1600" dirty="0">
                <a:solidFill>
                  <a:srgbClr val="434343"/>
                </a:solidFill>
              </a:rPr>
              <a:t>DiM &amp; Zero-1-to-3</a:t>
            </a:r>
            <a:endParaRPr lang="en-US" dirty="0">
              <a:solidFill>
                <a:srgbClr val="434343"/>
              </a:solidFill>
            </a:endParaRPr>
          </a:p>
        </p:txBody>
      </p:sp>
      <p:pic>
        <p:nvPicPr>
          <p:cNvPr id="953" name="Google Shape;953;p96"/>
          <p:cNvPicPr preferRelativeResize="0"/>
          <p:nvPr/>
        </p:nvPicPr>
        <p:blipFill>
          <a:blip r:embed="rId3">
            <a:alphaModFix/>
          </a:blip>
          <a:stretch>
            <a:fillRect/>
          </a:stretch>
        </p:blipFill>
        <p:spPr>
          <a:xfrm>
            <a:off x="817831" y="2533750"/>
            <a:ext cx="3171394" cy="1703550"/>
          </a:xfrm>
          <a:prstGeom prst="rect">
            <a:avLst/>
          </a:prstGeom>
          <a:noFill/>
          <a:ln>
            <a:noFill/>
          </a:ln>
        </p:spPr>
      </p:pic>
      <p:pic>
        <p:nvPicPr>
          <p:cNvPr id="954" name="Google Shape;954;p96"/>
          <p:cNvPicPr preferRelativeResize="0"/>
          <p:nvPr/>
        </p:nvPicPr>
        <p:blipFill>
          <a:blip r:embed="rId4">
            <a:alphaModFix/>
          </a:blip>
          <a:stretch>
            <a:fillRect/>
          </a:stretch>
        </p:blipFill>
        <p:spPr>
          <a:xfrm>
            <a:off x="4521075" y="2444100"/>
            <a:ext cx="3042800" cy="1882850"/>
          </a:xfrm>
          <a:prstGeom prst="rect">
            <a:avLst/>
          </a:prstGeom>
          <a:noFill/>
          <a:ln>
            <a:noFill/>
          </a:ln>
        </p:spPr>
      </p:pic>
      <p:sp>
        <p:nvSpPr>
          <p:cNvPr id="955" name="Google Shape;955;p96"/>
          <p:cNvSpPr txBox="1"/>
          <p:nvPr/>
        </p:nvSpPr>
        <p:spPr>
          <a:xfrm>
            <a:off x="866550" y="2096850"/>
            <a:ext cx="9033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Input</a:t>
            </a:r>
            <a:endParaRPr sz="1600">
              <a:solidFill>
                <a:srgbClr val="5F6368"/>
              </a:solidFill>
            </a:endParaRPr>
          </a:p>
        </p:txBody>
      </p:sp>
      <p:sp>
        <p:nvSpPr>
          <p:cNvPr id="956" name="Google Shape;956;p96"/>
          <p:cNvSpPr txBox="1"/>
          <p:nvPr/>
        </p:nvSpPr>
        <p:spPr>
          <a:xfrm>
            <a:off x="2536800" y="2096850"/>
            <a:ext cx="13635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Novel View</a:t>
            </a:r>
            <a:endParaRPr sz="1600">
              <a:solidFill>
                <a:srgbClr val="5F6368"/>
              </a:solidFill>
            </a:endParaRPr>
          </a:p>
        </p:txBody>
      </p:sp>
      <p:sp>
        <p:nvSpPr>
          <p:cNvPr id="957" name="Google Shape;957;p96"/>
          <p:cNvSpPr txBox="1"/>
          <p:nvPr/>
        </p:nvSpPr>
        <p:spPr>
          <a:xfrm>
            <a:off x="5050825" y="2096850"/>
            <a:ext cx="9033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Input</a:t>
            </a:r>
            <a:endParaRPr sz="1600">
              <a:solidFill>
                <a:srgbClr val="5F6368"/>
              </a:solidFill>
            </a:endParaRPr>
          </a:p>
        </p:txBody>
      </p:sp>
      <p:sp>
        <p:nvSpPr>
          <p:cNvPr id="958" name="Google Shape;958;p96"/>
          <p:cNvSpPr txBox="1"/>
          <p:nvPr/>
        </p:nvSpPr>
        <p:spPr>
          <a:xfrm>
            <a:off x="6241725" y="2096850"/>
            <a:ext cx="13635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Novel View</a:t>
            </a:r>
            <a:endParaRPr sz="1600">
              <a:solidFill>
                <a:srgbClr val="5F6368"/>
              </a:solidFill>
            </a:endParaRPr>
          </a:p>
        </p:txBody>
      </p:sp>
      <p:sp>
        <p:nvSpPr>
          <p:cNvPr id="959" name="Google Shape;959;p96"/>
          <p:cNvSpPr/>
          <p:nvPr/>
        </p:nvSpPr>
        <p:spPr>
          <a:xfrm>
            <a:off x="619300" y="4696225"/>
            <a:ext cx="6794700" cy="3849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Watson, Daniel, et al. "Novel view synthesis with diffusion models." ICLR.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Liu, Ruoshi, et al. "Zero-1-to-3: Zero-shot one image to 3d object." ICCV. 2023.</a:t>
            </a:r>
            <a:endParaRPr sz="700">
              <a:solidFill>
                <a:srgbClr val="202124"/>
              </a:solidFill>
              <a:latin typeface="Google Sans Text"/>
              <a:ea typeface="Google Sans Text"/>
              <a:cs typeface="Google Sans Text"/>
              <a:sym typeface="Google Sans Text"/>
            </a:endParaRPr>
          </a:p>
        </p:txBody>
      </p:sp>
      <p:sp>
        <p:nvSpPr>
          <p:cNvPr id="960" name="Google Shape;960;p96"/>
          <p:cNvSpPr txBox="1">
            <a:spLocks noGrp="1"/>
          </p:cNvSpPr>
          <p:nvPr>
            <p:ph type="body" idx="1"/>
          </p:nvPr>
        </p:nvSpPr>
        <p:spPr>
          <a:xfrm>
            <a:off x="606750" y="1557839"/>
            <a:ext cx="5336100" cy="384900"/>
          </a:xfrm>
          <a:prstGeom prst="rect">
            <a:avLst/>
          </a:prstGeom>
        </p:spPr>
        <p:txBody>
          <a:bodyPr spcFirstLastPara="1" wrap="square" lIns="0" tIns="0" rIns="0" bIns="0" anchor="t" anchorCtr="0">
            <a:noAutofit/>
          </a:bodyPr>
          <a:lstStyle/>
          <a:p>
            <a:pPr lvl="0" indent="-330200">
              <a:lnSpc>
                <a:spcPct val="115000"/>
              </a:lnSpc>
              <a:buClr>
                <a:srgbClr val="434343"/>
              </a:buClr>
              <a:buSzPts val="1600"/>
              <a:buFont typeface="Wingdings" panose="05000000000000000000" pitchFamily="2" charset="2"/>
              <a:buChar char="l"/>
            </a:pPr>
            <a:r>
              <a:rPr lang="en" sz="1600" b="1" dirty="0">
                <a:solidFill>
                  <a:srgbClr val="434343"/>
                </a:solidFill>
              </a:rPr>
              <a:t>Limitations</a:t>
            </a:r>
            <a:r>
              <a:rPr lang="en" sz="1600" dirty="0">
                <a:solidFill>
                  <a:srgbClr val="434343"/>
                </a:solidFill>
              </a:rPr>
              <a:t>: single-object, no background</a:t>
            </a:r>
            <a:endParaRPr dirty="0">
              <a:solidFill>
                <a:srgbClr val="434343"/>
              </a:solidFill>
            </a:endParaRPr>
          </a:p>
        </p:txBody>
      </p:sp>
      <p:sp>
        <p:nvSpPr>
          <p:cNvPr id="961" name="Google Shape;961;p9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97"/>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Prior Works: 3D-Aware Image DMs</a:t>
            </a:r>
            <a:endParaRPr/>
          </a:p>
        </p:txBody>
      </p:sp>
      <p:sp>
        <p:nvSpPr>
          <p:cNvPr id="967" name="Google Shape;967;p97"/>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200"/>
              </a:spcAft>
              <a:buNone/>
            </a:pPr>
            <a:r>
              <a:rPr lang="en" sz="1600" dirty="0">
                <a:solidFill>
                  <a:srgbClr val="434343"/>
                </a:solidFill>
              </a:rPr>
              <a:t>Recent works on images with backgrounds</a:t>
            </a:r>
            <a:endParaRPr dirty="0">
              <a:solidFill>
                <a:srgbClr val="434343"/>
              </a:solidFill>
            </a:endParaRPr>
          </a:p>
        </p:txBody>
      </p:sp>
      <p:pic>
        <p:nvPicPr>
          <p:cNvPr id="968" name="Google Shape;968;p97"/>
          <p:cNvPicPr preferRelativeResize="0"/>
          <p:nvPr/>
        </p:nvPicPr>
        <p:blipFill rotWithShape="1">
          <a:blip r:embed="rId3">
            <a:alphaModFix/>
          </a:blip>
          <a:srcRect r="50876"/>
          <a:stretch/>
        </p:blipFill>
        <p:spPr>
          <a:xfrm>
            <a:off x="662950" y="2302250"/>
            <a:ext cx="1948275" cy="1931975"/>
          </a:xfrm>
          <a:prstGeom prst="rect">
            <a:avLst/>
          </a:prstGeom>
          <a:noFill/>
          <a:ln>
            <a:noFill/>
          </a:ln>
        </p:spPr>
      </p:pic>
      <p:pic>
        <p:nvPicPr>
          <p:cNvPr id="969" name="Google Shape;969;p97"/>
          <p:cNvPicPr preferRelativeResize="0"/>
          <p:nvPr/>
        </p:nvPicPr>
        <p:blipFill>
          <a:blip r:embed="rId4">
            <a:alphaModFix/>
          </a:blip>
          <a:stretch>
            <a:fillRect/>
          </a:stretch>
        </p:blipFill>
        <p:spPr>
          <a:xfrm>
            <a:off x="4800820" y="2302250"/>
            <a:ext cx="3939206" cy="1931975"/>
          </a:xfrm>
          <a:prstGeom prst="rect">
            <a:avLst/>
          </a:prstGeom>
          <a:noFill/>
          <a:ln>
            <a:noFill/>
          </a:ln>
        </p:spPr>
      </p:pic>
      <p:sp>
        <p:nvSpPr>
          <p:cNvPr id="970" name="Google Shape;970;p97"/>
          <p:cNvSpPr txBox="1"/>
          <p:nvPr/>
        </p:nvSpPr>
        <p:spPr>
          <a:xfrm>
            <a:off x="4800825" y="1981575"/>
            <a:ext cx="39393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b="1">
                <a:solidFill>
                  <a:srgbClr val="5F6368"/>
                </a:solidFill>
              </a:rPr>
              <a:t>Diffusion Handles</a:t>
            </a:r>
            <a:endParaRPr sz="1600" b="1">
              <a:solidFill>
                <a:srgbClr val="5F6368"/>
              </a:solidFill>
            </a:endParaRPr>
          </a:p>
        </p:txBody>
      </p:sp>
      <p:sp>
        <p:nvSpPr>
          <p:cNvPr id="971" name="Google Shape;971;p97"/>
          <p:cNvSpPr/>
          <p:nvPr/>
        </p:nvSpPr>
        <p:spPr>
          <a:xfrm>
            <a:off x="1267600" y="2524800"/>
            <a:ext cx="602400" cy="246300"/>
          </a:xfrm>
          <a:prstGeom prst="leftArrow">
            <a:avLst>
              <a:gd name="adj1" fmla="val 50000"/>
              <a:gd name="adj2" fmla="val 50000"/>
            </a:avLst>
          </a:prstGeom>
          <a:solidFill>
            <a:srgbClr val="EA43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sp>
        <p:nvSpPr>
          <p:cNvPr id="972" name="Google Shape;972;p97"/>
          <p:cNvSpPr txBox="1"/>
          <p:nvPr/>
        </p:nvSpPr>
        <p:spPr>
          <a:xfrm>
            <a:off x="660900" y="1981575"/>
            <a:ext cx="39393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b="1">
                <a:solidFill>
                  <a:srgbClr val="5F6368"/>
                </a:solidFill>
              </a:rPr>
              <a:t>3DIT</a:t>
            </a:r>
            <a:endParaRPr sz="1600" b="1">
              <a:solidFill>
                <a:srgbClr val="5F6368"/>
              </a:solidFill>
            </a:endParaRPr>
          </a:p>
        </p:txBody>
      </p:sp>
      <p:sp>
        <p:nvSpPr>
          <p:cNvPr id="973" name="Google Shape;973;p97"/>
          <p:cNvSpPr/>
          <p:nvPr/>
        </p:nvSpPr>
        <p:spPr>
          <a:xfrm>
            <a:off x="5192225" y="3439700"/>
            <a:ext cx="602400" cy="246300"/>
          </a:xfrm>
          <a:prstGeom prst="leftArrow">
            <a:avLst>
              <a:gd name="adj1" fmla="val 50000"/>
              <a:gd name="adj2" fmla="val 50000"/>
            </a:avLst>
          </a:prstGeom>
          <a:solidFill>
            <a:srgbClr val="EA43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Google Sans Text"/>
              <a:ea typeface="Google Sans Text"/>
              <a:cs typeface="Google Sans Text"/>
              <a:sym typeface="Google Sans Text"/>
            </a:endParaRPr>
          </a:p>
        </p:txBody>
      </p:sp>
      <p:pic>
        <p:nvPicPr>
          <p:cNvPr id="974" name="Google Shape;974;p97"/>
          <p:cNvPicPr preferRelativeResize="0"/>
          <p:nvPr/>
        </p:nvPicPr>
        <p:blipFill rotWithShape="1">
          <a:blip r:embed="rId3">
            <a:alphaModFix/>
          </a:blip>
          <a:srcRect l="50876"/>
          <a:stretch/>
        </p:blipFill>
        <p:spPr>
          <a:xfrm>
            <a:off x="2642616" y="2302250"/>
            <a:ext cx="1948275" cy="1931975"/>
          </a:xfrm>
          <a:prstGeom prst="rect">
            <a:avLst/>
          </a:prstGeom>
          <a:noFill/>
          <a:ln>
            <a:noFill/>
          </a:ln>
        </p:spPr>
      </p:pic>
      <p:sp>
        <p:nvSpPr>
          <p:cNvPr id="975" name="Google Shape;975;p97"/>
          <p:cNvSpPr/>
          <p:nvPr/>
        </p:nvSpPr>
        <p:spPr>
          <a:xfrm>
            <a:off x="619300" y="4696075"/>
            <a:ext cx="6794700" cy="3849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Michel, Oscar, et al. "Object 3DIT: Language-guided 3d-aware image editing." NeurIPS. 2023.</a:t>
            </a:r>
            <a:endParaRPr sz="700">
              <a:solidFill>
                <a:srgbClr val="202124"/>
              </a:solidFill>
              <a:latin typeface="Google Sans Text"/>
              <a:ea typeface="Google Sans Text"/>
              <a:cs typeface="Google Sans Text"/>
              <a:sym typeface="Google Sans Text"/>
            </a:endParaRPr>
          </a:p>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Pandey, Karran, et al. "Diffusion Handles: Enabling 3D Edits for Diffusion Models by Lifting Activations to 3D." CVPR. 2024.</a:t>
            </a:r>
            <a:endParaRPr sz="700">
              <a:solidFill>
                <a:srgbClr val="202124"/>
              </a:solidFill>
              <a:latin typeface="Google Sans Text"/>
              <a:ea typeface="Google Sans Text"/>
              <a:cs typeface="Google Sans Text"/>
              <a:sym typeface="Google Sans Text"/>
            </a:endParaRPr>
          </a:p>
        </p:txBody>
      </p:sp>
      <p:sp>
        <p:nvSpPr>
          <p:cNvPr id="976" name="Google Shape;976;p97"/>
          <p:cNvSpPr txBox="1">
            <a:spLocks noGrp="1"/>
          </p:cNvSpPr>
          <p:nvPr>
            <p:ph type="body" idx="1"/>
          </p:nvPr>
        </p:nvSpPr>
        <p:spPr>
          <a:xfrm>
            <a:off x="606750" y="1560100"/>
            <a:ext cx="5767500" cy="3849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Diffusion Handles</a:t>
            </a:r>
            <a:r>
              <a:rPr lang="en" sz="1600" dirty="0">
                <a:solidFill>
                  <a:srgbClr val="434343"/>
                </a:solidFill>
              </a:rPr>
              <a:t>: single-object, only small rotation</a:t>
            </a:r>
            <a:endParaRPr sz="1600" b="1" dirty="0">
              <a:solidFill>
                <a:srgbClr val="434343"/>
              </a:solidFill>
            </a:endParaRPr>
          </a:p>
        </p:txBody>
      </p:sp>
      <p:sp>
        <p:nvSpPr>
          <p:cNvPr id="977" name="Google Shape;977;p97"/>
          <p:cNvSpPr txBox="1">
            <a:spLocks noGrp="1"/>
          </p:cNvSpPr>
          <p:nvPr>
            <p:ph type="body" idx="1"/>
          </p:nvPr>
        </p:nvSpPr>
        <p:spPr>
          <a:xfrm>
            <a:off x="606750" y="1212189"/>
            <a:ext cx="5336100" cy="3849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3DIT</a:t>
            </a:r>
            <a:r>
              <a:rPr lang="en" sz="1600" dirty="0">
                <a:solidFill>
                  <a:srgbClr val="434343"/>
                </a:solidFill>
              </a:rPr>
              <a:t>: trained on synthetic data, single-object</a:t>
            </a:r>
            <a:endParaRPr dirty="0">
              <a:solidFill>
                <a:srgbClr val="434343"/>
              </a:solidFill>
            </a:endParaRPr>
          </a:p>
        </p:txBody>
      </p:sp>
      <p:sp>
        <p:nvSpPr>
          <p:cNvPr id="978" name="Google Shape;978;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98"/>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Prior Works: Subject-Driven Image Generation</a:t>
            </a:r>
            <a:endParaRPr/>
          </a:p>
        </p:txBody>
      </p:sp>
      <p:sp>
        <p:nvSpPr>
          <p:cNvPr id="984" name="Google Shape;984;p98"/>
          <p:cNvSpPr txBox="1">
            <a:spLocks noGrp="1"/>
          </p:cNvSpPr>
          <p:nvPr>
            <p:ph type="body" idx="1"/>
          </p:nvPr>
        </p:nvSpPr>
        <p:spPr>
          <a:xfrm>
            <a:off x="606750" y="799463"/>
            <a:ext cx="7938300" cy="34617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Goal</a:t>
            </a:r>
            <a:r>
              <a:rPr lang="en" sz="1600" dirty="0">
                <a:solidFill>
                  <a:srgbClr val="434343"/>
                </a:solidFill>
              </a:rPr>
              <a:t>: learn a subject and synthesize it in new contexts</a:t>
            </a:r>
            <a:endParaRPr sz="1600" dirty="0">
              <a:solidFill>
                <a:srgbClr val="434343"/>
              </a:solidFill>
            </a:endParaRPr>
          </a:p>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b="1" dirty="0">
                <a:solidFill>
                  <a:srgbClr val="434343"/>
                </a:solidFill>
              </a:rPr>
              <a:t>Limitations</a:t>
            </a:r>
            <a:r>
              <a:rPr lang="en" sz="1600" dirty="0">
                <a:solidFill>
                  <a:srgbClr val="434343"/>
                </a:solidFill>
              </a:rPr>
              <a:t>: </a:t>
            </a:r>
            <a:r>
              <a:rPr lang="en" sz="1600" dirty="0">
                <a:solidFill>
                  <a:srgbClr val="434343"/>
                </a:solidFill>
                <a:latin typeface="Arial"/>
                <a:ea typeface="Arial"/>
                <a:cs typeface="Arial"/>
                <a:sym typeface="Arial"/>
              </a:rPr>
              <a:t>&gt;</a:t>
            </a:r>
            <a:r>
              <a:rPr lang="en" sz="1600" dirty="0">
                <a:solidFill>
                  <a:srgbClr val="434343"/>
                </a:solidFill>
              </a:rPr>
              <a:t>1 ref image, single subject, no spatial control</a:t>
            </a:r>
            <a:endParaRPr dirty="0">
              <a:solidFill>
                <a:srgbClr val="434343"/>
              </a:solidFill>
            </a:endParaRPr>
          </a:p>
        </p:txBody>
      </p:sp>
      <p:pic>
        <p:nvPicPr>
          <p:cNvPr id="985" name="Google Shape;985;p98"/>
          <p:cNvPicPr preferRelativeResize="0"/>
          <p:nvPr/>
        </p:nvPicPr>
        <p:blipFill rotWithShape="1">
          <a:blip r:embed="rId3">
            <a:alphaModFix/>
          </a:blip>
          <a:srcRect r="55865" b="7868"/>
          <a:stretch/>
        </p:blipFill>
        <p:spPr>
          <a:xfrm>
            <a:off x="674725" y="2072725"/>
            <a:ext cx="1936150" cy="2617863"/>
          </a:xfrm>
          <a:prstGeom prst="rect">
            <a:avLst/>
          </a:prstGeom>
          <a:noFill/>
          <a:ln>
            <a:noFill/>
          </a:ln>
        </p:spPr>
      </p:pic>
      <p:pic>
        <p:nvPicPr>
          <p:cNvPr id="986" name="Google Shape;986;p98"/>
          <p:cNvPicPr preferRelativeResize="0"/>
          <p:nvPr/>
        </p:nvPicPr>
        <p:blipFill rotWithShape="1">
          <a:blip r:embed="rId3">
            <a:alphaModFix/>
          </a:blip>
          <a:srcRect l="47846"/>
          <a:stretch/>
        </p:blipFill>
        <p:spPr>
          <a:xfrm>
            <a:off x="2814225" y="2086275"/>
            <a:ext cx="2150174" cy="2670525"/>
          </a:xfrm>
          <a:prstGeom prst="rect">
            <a:avLst/>
          </a:prstGeom>
          <a:noFill/>
          <a:ln>
            <a:noFill/>
          </a:ln>
        </p:spPr>
      </p:pic>
      <p:sp>
        <p:nvSpPr>
          <p:cNvPr id="987" name="Google Shape;987;p98"/>
          <p:cNvSpPr txBox="1"/>
          <p:nvPr/>
        </p:nvSpPr>
        <p:spPr>
          <a:xfrm>
            <a:off x="5167750" y="2051575"/>
            <a:ext cx="18573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EA4335"/>
                </a:solidFill>
              </a:rPr>
              <a:t>1</a:t>
            </a:r>
            <a:r>
              <a:rPr lang="en" sz="1600">
                <a:solidFill>
                  <a:srgbClr val="5F6368"/>
                </a:solidFill>
              </a:rPr>
              <a:t> image, </a:t>
            </a:r>
            <a:r>
              <a:rPr lang="en" sz="1600">
                <a:solidFill>
                  <a:srgbClr val="EA4335"/>
                </a:solidFill>
              </a:rPr>
              <a:t>5</a:t>
            </a:r>
            <a:r>
              <a:rPr lang="en" sz="1600">
                <a:solidFill>
                  <a:srgbClr val="5F6368"/>
                </a:solidFill>
              </a:rPr>
              <a:t> subjects</a:t>
            </a:r>
            <a:endParaRPr sz="1600">
              <a:solidFill>
                <a:srgbClr val="5F6368"/>
              </a:solidFill>
            </a:endParaRPr>
          </a:p>
        </p:txBody>
      </p:sp>
      <p:sp>
        <p:nvSpPr>
          <p:cNvPr id="988" name="Google Shape;988;p98"/>
          <p:cNvSpPr txBox="1"/>
          <p:nvPr/>
        </p:nvSpPr>
        <p:spPr>
          <a:xfrm>
            <a:off x="7138299" y="2051575"/>
            <a:ext cx="17466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EA4335"/>
                </a:solidFill>
              </a:rPr>
              <a:t>3D pose control</a:t>
            </a:r>
            <a:endParaRPr sz="1600">
              <a:solidFill>
                <a:srgbClr val="EA4335"/>
              </a:solidFill>
            </a:endParaRPr>
          </a:p>
        </p:txBody>
      </p:sp>
      <p:sp>
        <p:nvSpPr>
          <p:cNvPr id="989" name="Google Shape;989;p98"/>
          <p:cNvSpPr/>
          <p:nvPr/>
        </p:nvSpPr>
        <p:spPr>
          <a:xfrm>
            <a:off x="619300" y="4864608"/>
            <a:ext cx="6794700" cy="1722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rgbClr val="202124"/>
                </a:solidFill>
                <a:latin typeface="Google Sans Text"/>
                <a:ea typeface="Google Sans Text"/>
                <a:cs typeface="Google Sans Text"/>
                <a:sym typeface="Google Sans Text"/>
              </a:rPr>
              <a:t>Ruiz, Nataniel, et al. "DreamBooth: Fine tuning text-to-image diffusion models for subject-driven generation." CVPR. 2023.</a:t>
            </a:r>
            <a:endParaRPr sz="700">
              <a:solidFill>
                <a:srgbClr val="202124"/>
              </a:solidFill>
              <a:latin typeface="Google Sans Text"/>
              <a:ea typeface="Google Sans Text"/>
              <a:cs typeface="Google Sans Text"/>
              <a:sym typeface="Google Sans Text"/>
            </a:endParaRPr>
          </a:p>
        </p:txBody>
      </p:sp>
      <p:pic>
        <p:nvPicPr>
          <p:cNvPr id="990" name="Google Shape;990;p98"/>
          <p:cNvPicPr preferRelativeResize="0"/>
          <p:nvPr/>
        </p:nvPicPr>
        <p:blipFill>
          <a:blip r:embed="rId4">
            <a:alphaModFix/>
          </a:blip>
          <a:stretch>
            <a:fillRect/>
          </a:stretch>
        </p:blipFill>
        <p:spPr>
          <a:xfrm>
            <a:off x="5233700" y="2329000"/>
            <a:ext cx="1746504" cy="1746504"/>
          </a:xfrm>
          <a:prstGeom prst="rect">
            <a:avLst/>
          </a:prstGeom>
          <a:noFill/>
          <a:ln>
            <a:noFill/>
          </a:ln>
        </p:spPr>
      </p:pic>
      <p:pic>
        <p:nvPicPr>
          <p:cNvPr id="991" name="Google Shape;991;p98"/>
          <p:cNvPicPr preferRelativeResize="0"/>
          <p:nvPr/>
        </p:nvPicPr>
        <p:blipFill>
          <a:blip r:embed="rId5">
            <a:alphaModFix/>
          </a:blip>
          <a:stretch>
            <a:fillRect/>
          </a:stretch>
        </p:blipFill>
        <p:spPr>
          <a:xfrm>
            <a:off x="7138300" y="2329000"/>
            <a:ext cx="1746504" cy="1746504"/>
          </a:xfrm>
          <a:prstGeom prst="rect">
            <a:avLst/>
          </a:prstGeom>
          <a:noFill/>
          <a:ln>
            <a:noFill/>
          </a:ln>
        </p:spPr>
      </p:pic>
      <p:sp>
        <p:nvSpPr>
          <p:cNvPr id="992" name="Google Shape;992;p98"/>
          <p:cNvSpPr txBox="1"/>
          <p:nvPr/>
        </p:nvSpPr>
        <p:spPr>
          <a:xfrm>
            <a:off x="674725" y="1764075"/>
            <a:ext cx="18909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4 images, 1 subject</a:t>
            </a:r>
            <a:endParaRPr sz="1600">
              <a:solidFill>
                <a:srgbClr val="5F6368"/>
              </a:solidFill>
            </a:endParaRPr>
          </a:p>
        </p:txBody>
      </p:sp>
      <p:sp>
        <p:nvSpPr>
          <p:cNvPr id="993" name="Google Shape;993;p98"/>
          <p:cNvSpPr txBox="1"/>
          <p:nvPr/>
        </p:nvSpPr>
        <p:spPr>
          <a:xfrm>
            <a:off x="2837999" y="1764075"/>
            <a:ext cx="2126400" cy="2463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1200"/>
              </a:spcAft>
              <a:buNone/>
            </a:pPr>
            <a:r>
              <a:rPr lang="en" sz="1600">
                <a:solidFill>
                  <a:srgbClr val="5F6368"/>
                </a:solidFill>
              </a:rPr>
              <a:t>No control</a:t>
            </a:r>
            <a:endParaRPr sz="1600">
              <a:solidFill>
                <a:srgbClr val="5F6368"/>
              </a:solidFill>
            </a:endParaRPr>
          </a:p>
        </p:txBody>
      </p:sp>
      <p:sp>
        <p:nvSpPr>
          <p:cNvPr id="994" name="Google Shape;994;p98"/>
          <p:cNvSpPr txBox="1">
            <a:spLocks noGrp="1"/>
          </p:cNvSpPr>
          <p:nvPr>
            <p:ph type="body" idx="1"/>
          </p:nvPr>
        </p:nvSpPr>
        <p:spPr>
          <a:xfrm>
            <a:off x="607650" y="1374225"/>
            <a:ext cx="6794700" cy="384900"/>
          </a:xfrm>
          <a:prstGeom prst="rect">
            <a:avLst/>
          </a:prstGeom>
        </p:spPr>
        <p:txBody>
          <a:bodyPr spcFirstLastPara="1" wrap="square" lIns="0" tIns="0" rIns="0" bIns="0" anchor="t" anchorCtr="0">
            <a:noAutofit/>
          </a:bodyPr>
          <a:lstStyle/>
          <a:p>
            <a:pPr marL="457200" lvl="0" indent="-330200" algn="l" rtl="0">
              <a:lnSpc>
                <a:spcPct val="115000"/>
              </a:lnSpc>
              <a:spcBef>
                <a:spcPts val="0"/>
              </a:spcBef>
              <a:spcAft>
                <a:spcPts val="0"/>
              </a:spcAft>
              <a:buClr>
                <a:srgbClr val="434343"/>
              </a:buClr>
              <a:buSzPts val="1600"/>
              <a:buFont typeface="Wingdings" panose="05000000000000000000" pitchFamily="2" charset="2"/>
              <a:buChar char="l"/>
            </a:pPr>
            <a:r>
              <a:rPr lang="en" sz="1600" b="1" dirty="0">
                <a:solidFill>
                  <a:srgbClr val="EA4335"/>
                </a:solidFill>
              </a:rPr>
              <a:t>Ours</a:t>
            </a:r>
            <a:r>
              <a:rPr lang="en" sz="1600" dirty="0">
                <a:solidFill>
                  <a:srgbClr val="434343"/>
                </a:solidFill>
              </a:rPr>
              <a:t>: one reference image, multi-subject, 3D pose control</a:t>
            </a:r>
            <a:endParaRPr sz="1600" b="1" dirty="0">
              <a:solidFill>
                <a:srgbClr val="434343"/>
              </a:solidFill>
            </a:endParaRPr>
          </a:p>
        </p:txBody>
      </p:sp>
      <p:sp>
        <p:nvSpPr>
          <p:cNvPr id="995" name="Google Shape;995;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99"/>
          <p:cNvSpPr txBox="1">
            <a:spLocks noGrp="1"/>
          </p:cNvSpPr>
          <p:nvPr>
            <p:ph type="body" idx="4294967295"/>
          </p:nvPr>
        </p:nvSpPr>
        <p:spPr>
          <a:xfrm>
            <a:off x="539675" y="816375"/>
            <a:ext cx="7358100" cy="1095900"/>
          </a:xfrm>
          <a:prstGeom prst="rect">
            <a:avLst/>
          </a:prstGeom>
        </p:spPr>
        <p:txBody>
          <a:bodyPr spcFirstLastPara="1" wrap="square" lIns="0" tIns="0" rIns="0" bIns="0" anchor="t" anchorCtr="0">
            <a:noAutofit/>
          </a:bodyPr>
          <a:lstStyle/>
          <a:p>
            <a:pPr marL="457200" lvl="0" indent="-330200" algn="l" rtl="0">
              <a:lnSpc>
                <a:spcPct val="150000"/>
              </a:lnSpc>
              <a:spcBef>
                <a:spcPts val="0"/>
              </a:spcBef>
              <a:spcAft>
                <a:spcPts val="0"/>
              </a:spcAft>
              <a:buSzPts val="1600"/>
              <a:buFont typeface="Wingdings" panose="05000000000000000000" pitchFamily="2" charset="2"/>
              <a:buChar char="l"/>
            </a:pPr>
            <a:r>
              <a:rPr lang="en" sz="1600" dirty="0"/>
              <a:t>Given a source image with multiple objects, we want to</a:t>
            </a:r>
            <a:endParaRPr sz="1600" dirty="0"/>
          </a:p>
          <a:p>
            <a:pPr marL="914400" lvl="1" indent="-330200" algn="l" rtl="0">
              <a:lnSpc>
                <a:spcPct val="150000"/>
              </a:lnSpc>
              <a:spcBef>
                <a:spcPts val="0"/>
              </a:spcBef>
              <a:spcAft>
                <a:spcPts val="0"/>
              </a:spcAft>
              <a:buSzPts val="1600"/>
              <a:buChar char="○"/>
            </a:pPr>
            <a:r>
              <a:rPr lang="en" sz="1600" dirty="0"/>
              <a:t>Learn a </a:t>
            </a:r>
            <a:r>
              <a:rPr lang="en" sz="1600" b="1" dirty="0"/>
              <a:t>neural representation</a:t>
            </a:r>
            <a:r>
              <a:rPr lang="en" sz="1600" dirty="0"/>
              <a:t> of each object</a:t>
            </a:r>
            <a:endParaRPr sz="1600" b="1" dirty="0">
              <a:solidFill>
                <a:schemeClr val="accent2"/>
              </a:solidFill>
            </a:endParaRPr>
          </a:p>
        </p:txBody>
      </p:sp>
      <p:pic>
        <p:nvPicPr>
          <p:cNvPr id="1001" name="Google Shape;1001;p99"/>
          <p:cNvPicPr preferRelativeResize="0"/>
          <p:nvPr/>
        </p:nvPicPr>
        <p:blipFill>
          <a:blip r:embed="rId3">
            <a:alphaModFix/>
          </a:blip>
          <a:stretch>
            <a:fillRect/>
          </a:stretch>
        </p:blipFill>
        <p:spPr>
          <a:xfrm>
            <a:off x="676650" y="2814625"/>
            <a:ext cx="1746504" cy="1746504"/>
          </a:xfrm>
          <a:prstGeom prst="rect">
            <a:avLst/>
          </a:prstGeom>
          <a:noFill/>
          <a:ln>
            <a:noFill/>
          </a:ln>
        </p:spPr>
      </p:pic>
      <p:pic>
        <p:nvPicPr>
          <p:cNvPr id="1002" name="Google Shape;1002;p99"/>
          <p:cNvPicPr preferRelativeResize="0"/>
          <p:nvPr/>
        </p:nvPicPr>
        <p:blipFill>
          <a:blip r:embed="rId4">
            <a:alphaModFix/>
          </a:blip>
          <a:stretch>
            <a:fillRect/>
          </a:stretch>
        </p:blipFill>
        <p:spPr>
          <a:xfrm>
            <a:off x="6382578" y="2814625"/>
            <a:ext cx="1746504" cy="1746504"/>
          </a:xfrm>
          <a:prstGeom prst="rect">
            <a:avLst/>
          </a:prstGeom>
          <a:noFill/>
          <a:ln>
            <a:noFill/>
          </a:ln>
        </p:spPr>
      </p:pic>
      <p:pic>
        <p:nvPicPr>
          <p:cNvPr id="1003" name="Google Shape;1003;p99"/>
          <p:cNvPicPr preferRelativeResize="0"/>
          <p:nvPr/>
        </p:nvPicPr>
        <p:blipFill>
          <a:blip r:embed="rId5">
            <a:alphaModFix/>
          </a:blip>
          <a:stretch>
            <a:fillRect/>
          </a:stretch>
        </p:blipFill>
        <p:spPr>
          <a:xfrm>
            <a:off x="4480593" y="2814625"/>
            <a:ext cx="1746504" cy="1746504"/>
          </a:xfrm>
          <a:prstGeom prst="rect">
            <a:avLst/>
          </a:prstGeom>
          <a:noFill/>
          <a:ln>
            <a:noFill/>
          </a:ln>
        </p:spPr>
      </p:pic>
      <p:pic>
        <p:nvPicPr>
          <p:cNvPr id="1004" name="Google Shape;1004;p99"/>
          <p:cNvPicPr preferRelativeResize="0"/>
          <p:nvPr/>
        </p:nvPicPr>
        <p:blipFill>
          <a:blip r:embed="rId6">
            <a:alphaModFix/>
          </a:blip>
          <a:stretch>
            <a:fillRect/>
          </a:stretch>
        </p:blipFill>
        <p:spPr>
          <a:xfrm>
            <a:off x="2578625" y="2814625"/>
            <a:ext cx="1746504" cy="1746504"/>
          </a:xfrm>
          <a:prstGeom prst="rect">
            <a:avLst/>
          </a:prstGeom>
          <a:noFill/>
          <a:ln>
            <a:noFill/>
          </a:ln>
        </p:spPr>
      </p:pic>
      <p:sp>
        <p:nvSpPr>
          <p:cNvPr id="1005" name="Google Shape;1005;p99"/>
          <p:cNvSpPr txBox="1">
            <a:spLocks noGrp="1"/>
          </p:cNvSpPr>
          <p:nvPr>
            <p:ph type="body" idx="4294967295"/>
          </p:nvPr>
        </p:nvSpPr>
        <p:spPr>
          <a:xfrm>
            <a:off x="676750" y="2480250"/>
            <a:ext cx="1746600" cy="246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a:latin typeface="Arial"/>
                <a:ea typeface="Arial"/>
                <a:cs typeface="Arial"/>
                <a:sym typeface="Arial"/>
              </a:rPr>
              <a:t>Source Image</a:t>
            </a:r>
            <a:endParaRPr sz="1600">
              <a:latin typeface="Arial"/>
              <a:ea typeface="Arial"/>
              <a:cs typeface="Arial"/>
              <a:sym typeface="Arial"/>
            </a:endParaRPr>
          </a:p>
        </p:txBody>
      </p:sp>
      <p:sp>
        <p:nvSpPr>
          <p:cNvPr id="1006" name="Google Shape;1006;p99"/>
          <p:cNvSpPr txBox="1">
            <a:spLocks noGrp="1"/>
          </p:cNvSpPr>
          <p:nvPr>
            <p:ph type="body" idx="4294967295"/>
          </p:nvPr>
        </p:nvSpPr>
        <p:spPr>
          <a:xfrm>
            <a:off x="2578575" y="2481072"/>
            <a:ext cx="1746600" cy="246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a:latin typeface="Arial"/>
                <a:ea typeface="Arial"/>
                <a:cs typeface="Arial"/>
                <a:sym typeface="Arial"/>
              </a:rPr>
              <a:t>Translate</a:t>
            </a:r>
            <a:endParaRPr sz="1600">
              <a:latin typeface="Arial"/>
              <a:ea typeface="Arial"/>
              <a:cs typeface="Arial"/>
              <a:sym typeface="Arial"/>
            </a:endParaRPr>
          </a:p>
        </p:txBody>
      </p:sp>
      <p:sp>
        <p:nvSpPr>
          <p:cNvPr id="1007" name="Google Shape;1007;p99"/>
          <p:cNvSpPr txBox="1">
            <a:spLocks noGrp="1"/>
          </p:cNvSpPr>
          <p:nvPr>
            <p:ph type="body" idx="4294967295"/>
          </p:nvPr>
        </p:nvSpPr>
        <p:spPr>
          <a:xfrm>
            <a:off x="4480400" y="2480250"/>
            <a:ext cx="1746600" cy="246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a:latin typeface="Arial"/>
                <a:ea typeface="Arial"/>
                <a:cs typeface="Arial"/>
                <a:sym typeface="Arial"/>
              </a:rPr>
              <a:t>Rotate</a:t>
            </a:r>
            <a:endParaRPr sz="1600">
              <a:latin typeface="Arial"/>
              <a:ea typeface="Arial"/>
              <a:cs typeface="Arial"/>
              <a:sym typeface="Arial"/>
            </a:endParaRPr>
          </a:p>
        </p:txBody>
      </p:sp>
      <p:sp>
        <p:nvSpPr>
          <p:cNvPr id="1008" name="Google Shape;1008;p99"/>
          <p:cNvSpPr txBox="1">
            <a:spLocks noGrp="1"/>
          </p:cNvSpPr>
          <p:nvPr>
            <p:ph type="body" idx="4294967295"/>
          </p:nvPr>
        </p:nvSpPr>
        <p:spPr>
          <a:xfrm>
            <a:off x="6382225" y="2481072"/>
            <a:ext cx="1746600" cy="246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a:latin typeface="Arial"/>
                <a:ea typeface="Arial"/>
                <a:cs typeface="Arial"/>
                <a:sym typeface="Arial"/>
              </a:rPr>
              <a:t>Rescale</a:t>
            </a:r>
            <a:endParaRPr sz="1600">
              <a:latin typeface="Arial"/>
              <a:ea typeface="Arial"/>
              <a:cs typeface="Arial"/>
              <a:sym typeface="Arial"/>
            </a:endParaRPr>
          </a:p>
        </p:txBody>
      </p:sp>
      <p:sp>
        <p:nvSpPr>
          <p:cNvPr id="1009" name="Google Shape;1009;p99"/>
          <p:cNvSpPr txBox="1">
            <a:spLocks noGrp="1"/>
          </p:cNvSpPr>
          <p:nvPr>
            <p:ph type="title"/>
          </p:nvPr>
        </p:nvSpPr>
        <p:spPr>
          <a:xfrm>
            <a:off x="606750" y="278600"/>
            <a:ext cx="6576000" cy="70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Problem Formulation</a:t>
            </a:r>
            <a:endParaRPr/>
          </a:p>
        </p:txBody>
      </p:sp>
      <p:sp>
        <p:nvSpPr>
          <p:cNvPr id="1010" name="Google Shape;1010;p99"/>
          <p:cNvSpPr txBox="1"/>
          <p:nvPr/>
        </p:nvSpPr>
        <p:spPr>
          <a:xfrm>
            <a:off x="458100" y="1808675"/>
            <a:ext cx="7897800" cy="46779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5F6368"/>
              </a:buClr>
              <a:buSzPts val="1600"/>
              <a:buFont typeface="Wingdings" panose="05000000000000000000" pitchFamily="2" charset="2"/>
              <a:buChar char="l"/>
            </a:pPr>
            <a:r>
              <a:rPr lang="en" sz="1600" b="1" dirty="0">
                <a:solidFill>
                  <a:srgbClr val="EA4335"/>
                </a:solidFill>
                <a:latin typeface="DM Sans"/>
                <a:ea typeface="DM Sans"/>
                <a:cs typeface="DM Sans"/>
                <a:sym typeface="DM Sans"/>
              </a:rPr>
              <a:t>Neural Assets</a:t>
            </a:r>
            <a:r>
              <a:rPr lang="en" sz="1600" b="1" dirty="0">
                <a:solidFill>
                  <a:srgbClr val="5F6368"/>
                </a:solidFill>
                <a:latin typeface="DM Sans"/>
                <a:ea typeface="DM Sans"/>
                <a:cs typeface="DM Sans"/>
                <a:sym typeface="DM Sans"/>
              </a:rPr>
              <a:t> – </a:t>
            </a:r>
            <a:r>
              <a:rPr lang="en" sz="1600" b="1" dirty="0">
                <a:solidFill>
                  <a:srgbClr val="34A853"/>
                </a:solidFill>
                <a:latin typeface="DM Sans"/>
                <a:ea typeface="DM Sans"/>
                <a:cs typeface="DM Sans"/>
                <a:sym typeface="DM Sans"/>
              </a:rPr>
              <a:t>multi-object</a:t>
            </a:r>
            <a:r>
              <a:rPr lang="en" sz="1600" b="1" dirty="0">
                <a:solidFill>
                  <a:srgbClr val="5F6368"/>
                </a:solidFill>
                <a:latin typeface="DM Sans"/>
                <a:ea typeface="DM Sans"/>
                <a:cs typeface="DM Sans"/>
                <a:sym typeface="DM Sans"/>
              </a:rPr>
              <a:t> </a:t>
            </a:r>
            <a:r>
              <a:rPr lang="en" sz="1600" b="1" dirty="0">
                <a:solidFill>
                  <a:srgbClr val="4285F4"/>
                </a:solidFill>
                <a:latin typeface="DM Sans"/>
                <a:ea typeface="DM Sans"/>
                <a:cs typeface="DM Sans"/>
                <a:sym typeface="DM Sans"/>
              </a:rPr>
              <a:t>3D control</a:t>
            </a:r>
            <a:r>
              <a:rPr lang="en" sz="1600" b="1" dirty="0">
                <a:solidFill>
                  <a:srgbClr val="5F6368"/>
                </a:solidFill>
                <a:latin typeface="DM Sans"/>
                <a:ea typeface="DM Sans"/>
                <a:cs typeface="DM Sans"/>
                <a:sym typeface="DM Sans"/>
              </a:rPr>
              <a:t> from a </a:t>
            </a:r>
            <a:r>
              <a:rPr lang="en" sz="1600" b="1" dirty="0">
                <a:solidFill>
                  <a:srgbClr val="FBBC04"/>
                </a:solidFill>
                <a:latin typeface="DM Sans"/>
                <a:ea typeface="DM Sans"/>
                <a:cs typeface="DM Sans"/>
                <a:sym typeface="DM Sans"/>
              </a:rPr>
              <a:t>single source image</a:t>
            </a:r>
            <a:endParaRPr sz="1600" b="1" dirty="0">
              <a:solidFill>
                <a:schemeClr val="accent2"/>
              </a:solidFill>
              <a:latin typeface="DM Sans"/>
              <a:ea typeface="DM Sans"/>
              <a:cs typeface="DM Sans"/>
              <a:sym typeface="DM Sans"/>
            </a:endParaRPr>
          </a:p>
        </p:txBody>
      </p:sp>
      <p:sp>
        <p:nvSpPr>
          <p:cNvPr id="1011" name="Google Shape;1011;p99"/>
          <p:cNvSpPr txBox="1"/>
          <p:nvPr/>
        </p:nvSpPr>
        <p:spPr>
          <a:xfrm>
            <a:off x="443050" y="1456377"/>
            <a:ext cx="7214400" cy="431100"/>
          </a:xfrm>
          <a:prstGeom prst="rect">
            <a:avLst/>
          </a:prstGeom>
          <a:noFill/>
          <a:ln>
            <a:noFill/>
          </a:ln>
        </p:spPr>
        <p:txBody>
          <a:bodyPr spcFirstLastPara="1" wrap="square" lIns="91425" tIns="91425" rIns="91425" bIns="91425" anchor="t" anchorCtr="0">
            <a:spAutoFit/>
          </a:bodyPr>
          <a:lstStyle/>
          <a:p>
            <a:pPr marL="914400" lvl="1" indent="-330200" algn="l" rtl="0">
              <a:spcBef>
                <a:spcPts val="0"/>
              </a:spcBef>
              <a:spcAft>
                <a:spcPts val="0"/>
              </a:spcAft>
              <a:buClr>
                <a:schemeClr val="dk2"/>
              </a:buClr>
              <a:buSzPts val="1600"/>
              <a:buFont typeface="DM Sans"/>
              <a:buChar char="○"/>
            </a:pPr>
            <a:r>
              <a:rPr lang="en" sz="1600" dirty="0">
                <a:solidFill>
                  <a:schemeClr val="dk2"/>
                </a:solidFill>
                <a:latin typeface="DM Sans"/>
                <a:ea typeface="DM Sans"/>
                <a:cs typeface="DM Sans"/>
                <a:sym typeface="DM Sans"/>
              </a:rPr>
              <a:t>Manipulate them in a </a:t>
            </a:r>
            <a:r>
              <a:rPr lang="en" sz="1600" b="1" dirty="0">
                <a:solidFill>
                  <a:schemeClr val="dk2"/>
                </a:solidFill>
                <a:latin typeface="DM Sans"/>
                <a:ea typeface="DM Sans"/>
                <a:cs typeface="DM Sans"/>
                <a:sym typeface="DM Sans"/>
              </a:rPr>
              <a:t>physically-plausible</a:t>
            </a:r>
            <a:r>
              <a:rPr lang="en" sz="1600" dirty="0">
                <a:solidFill>
                  <a:schemeClr val="dk2"/>
                </a:solidFill>
                <a:latin typeface="DM Sans"/>
                <a:ea typeface="DM Sans"/>
                <a:cs typeface="DM Sans"/>
                <a:sym typeface="DM Sans"/>
              </a:rPr>
              <a:t> way</a:t>
            </a:r>
            <a:endParaRPr sz="1600" b="1" dirty="0">
              <a:solidFill>
                <a:schemeClr val="accent2"/>
              </a:solidFill>
              <a:latin typeface="DM Sans"/>
              <a:ea typeface="DM Sans"/>
              <a:cs typeface="DM Sans"/>
              <a:sym typeface="DM Sans"/>
            </a:endParaRPr>
          </a:p>
        </p:txBody>
      </p:sp>
      <p:sp>
        <p:nvSpPr>
          <p:cNvPr id="1012" name="Google Shape;1012;p99"/>
          <p:cNvSpPr/>
          <p:nvPr/>
        </p:nvSpPr>
        <p:spPr>
          <a:xfrm>
            <a:off x="619300" y="4864608"/>
            <a:ext cx="6794700" cy="229500"/>
          </a:xfrm>
          <a:prstGeom prst="rect">
            <a:avLst/>
          </a:prstGeom>
          <a:noFill/>
          <a:ln>
            <a:noFill/>
          </a:ln>
        </p:spPr>
        <p:txBody>
          <a:bodyPr spcFirstLastPara="1" wrap="square" lIns="19050" tIns="19050" rIns="19050" bIns="19050" anchor="t" anchorCtr="0">
            <a:noAutofit/>
          </a:bodyPr>
          <a:lstStyle/>
          <a:p>
            <a:pPr marL="0" lvl="0" indent="0" algn="l" rtl="0">
              <a:lnSpc>
                <a:spcPct val="115000"/>
              </a:lnSpc>
              <a:spcBef>
                <a:spcPts val="200"/>
              </a:spcBef>
              <a:spcAft>
                <a:spcPts val="0"/>
              </a:spcAft>
              <a:buNone/>
            </a:pPr>
            <a:r>
              <a:rPr lang="en" sz="700">
                <a:solidFill>
                  <a:schemeClr val="dk2"/>
                </a:solidFill>
                <a:latin typeface="Google Sans Text"/>
                <a:ea typeface="Google Sans Text"/>
                <a:cs typeface="Google Sans Text"/>
                <a:sym typeface="Google Sans Text"/>
              </a:rPr>
              <a:t>Sun, Pei, et al. "Scalability in perception for autonomous driving: Waymo open dataset." CVPR. 2020.</a:t>
            </a:r>
            <a:endParaRPr sz="700">
              <a:solidFill>
                <a:schemeClr val="dk2"/>
              </a:solidFill>
              <a:latin typeface="Google Sans Text"/>
              <a:ea typeface="Google Sans Text"/>
              <a:cs typeface="Google Sans Text"/>
              <a:sym typeface="Google Sans Text"/>
            </a:endParaRPr>
          </a:p>
        </p:txBody>
      </p:sp>
      <p:sp>
        <p:nvSpPr>
          <p:cNvPr id="1013" name="Google Shape;1013;p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DM Template">
  <a:themeElements>
    <a:clrScheme name="Simple Light">
      <a:dk1>
        <a:srgbClr val="126EFF"/>
      </a:dk1>
      <a:lt1>
        <a:srgbClr val="FFFFFF"/>
      </a:lt1>
      <a:dk2>
        <a:srgbClr val="1C1B19"/>
      </a:dk2>
      <a:lt2>
        <a:srgbClr val="797773"/>
      </a:lt2>
      <a:accent1>
        <a:srgbClr val="5CFCC7"/>
      </a:accent1>
      <a:accent2>
        <a:srgbClr val="7114FF"/>
      </a:accent2>
      <a:accent3>
        <a:srgbClr val="E80076"/>
      </a:accent3>
      <a:accent4>
        <a:srgbClr val="F75F2F"/>
      </a:accent4>
      <a:accent5>
        <a:srgbClr val="FABD00"/>
      </a:accent5>
      <a:accent6>
        <a:srgbClr val="C6F300"/>
      </a:accent6>
      <a:hlink>
        <a:srgbClr val="126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oogle DeepMind">
  <a:themeElements>
    <a:clrScheme name="Simple Light">
      <a:dk1>
        <a:srgbClr val="202124"/>
      </a:dk1>
      <a:lt1>
        <a:srgbClr val="FFFFFF"/>
      </a:lt1>
      <a:dk2>
        <a:srgbClr val="3C4043"/>
      </a:dk2>
      <a:lt2>
        <a:srgbClr val="DADCE0"/>
      </a:lt2>
      <a:accent1>
        <a:srgbClr val="4285F4"/>
      </a:accent1>
      <a:accent2>
        <a:srgbClr val="EA4335"/>
      </a:accent2>
      <a:accent3>
        <a:srgbClr val="FBBC04"/>
      </a:accent3>
      <a:accent4>
        <a:srgbClr val="34A853"/>
      </a:accent4>
      <a:accent5>
        <a:srgbClr val="9AA0A6"/>
      </a:accent5>
      <a:accent6>
        <a:srgbClr val="FFFFFF"/>
      </a:accent6>
      <a:hlink>
        <a:srgbClr val="1A73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3749</Words>
  <Application>Microsoft Office PowerPoint</Application>
  <PresentationFormat>全屏显示(16:9)</PresentationFormat>
  <Paragraphs>274</Paragraphs>
  <Slides>29</Slides>
  <Notes>29</Notes>
  <HiddenSlides>2</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29</vt:i4>
      </vt:variant>
    </vt:vector>
  </HeadingPairs>
  <TitlesOfParts>
    <vt:vector size="43" baseType="lpstr">
      <vt:lpstr>Google Sans Text</vt:lpstr>
      <vt:lpstr>Google Sans Medium</vt:lpstr>
      <vt:lpstr>DM Sans</vt:lpstr>
      <vt:lpstr>DM Serif Display</vt:lpstr>
      <vt:lpstr>Wingdings</vt:lpstr>
      <vt:lpstr>Google Sans</vt:lpstr>
      <vt:lpstr>Arial</vt:lpstr>
      <vt:lpstr>Google Sans Mono</vt:lpstr>
      <vt:lpstr>DM Sans Medium</vt:lpstr>
      <vt:lpstr>Calibri</vt:lpstr>
      <vt:lpstr>DM Mono</vt:lpstr>
      <vt:lpstr>Simple Light</vt:lpstr>
      <vt:lpstr>GDM Template</vt:lpstr>
      <vt:lpstr>Google DeepMind</vt:lpstr>
      <vt:lpstr>Neural Assets: 3D-Aware Multi-Object Scene Synthesis with Image Diffusion Models</vt:lpstr>
      <vt:lpstr>Motivation</vt:lpstr>
      <vt:lpstr>Text-Guided Image Generation</vt:lpstr>
      <vt:lpstr>Prior Works: 2D Spatial Control in DMs</vt:lpstr>
      <vt:lpstr>Prior Works: 2D Spatial Control in DMs</vt:lpstr>
      <vt:lpstr>Prior Works: 3D-Aware Image DMs</vt:lpstr>
      <vt:lpstr>Prior Works: 3D-Aware Image DMs</vt:lpstr>
      <vt:lpstr>Prior Works: Subject-Driven Image Generation</vt:lpstr>
      <vt:lpstr>Problem Formulation</vt:lpstr>
      <vt:lpstr>Method: Neural Assets</vt:lpstr>
      <vt:lpstr>Method: Neural Assets</vt:lpstr>
      <vt:lpstr>Neural Assets Learning</vt:lpstr>
      <vt:lpstr>Neural Assets Architecture</vt:lpstr>
      <vt:lpstr>Neural Assets: 3D Pose Representation</vt:lpstr>
      <vt:lpstr>Test-time Controllability</vt:lpstr>
      <vt:lpstr>Experiments</vt:lpstr>
      <vt:lpstr>Experiments</vt:lpstr>
      <vt:lpstr>Quantitative Results</vt:lpstr>
      <vt:lpstr>Ablation Study</vt:lpstr>
      <vt:lpstr>Qualitative Results: MOVi-E</vt:lpstr>
      <vt:lpstr>Qualitative Results: Waymo Open</vt:lpstr>
      <vt:lpstr>Qualitative Results: Objectron</vt:lpstr>
      <vt:lpstr>Controllable Scene Generation</vt:lpstr>
      <vt:lpstr>Controllable Scene Generation</vt:lpstr>
      <vt:lpstr>Compositional Generation</vt:lpstr>
      <vt:lpstr>Global Background Replacement</vt:lpstr>
      <vt:lpstr>Failure Cases / Limitations</vt:lpstr>
      <vt:lpstr>Future Works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Ziyi Wu</cp:lastModifiedBy>
  <cp:revision>2</cp:revision>
  <dcterms:modified xsi:type="dcterms:W3CDTF">2025-01-20T20:48:59Z</dcterms:modified>
</cp:coreProperties>
</file>