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93" r:id="rId2"/>
    <p:sldId id="394" r:id="rId3"/>
    <p:sldId id="395" r:id="rId4"/>
    <p:sldId id="379" r:id="rId5"/>
    <p:sldId id="382" r:id="rId6"/>
    <p:sldId id="380" r:id="rId7"/>
    <p:sldId id="383" r:id="rId8"/>
    <p:sldId id="384" r:id="rId9"/>
    <p:sldId id="385" r:id="rId10"/>
    <p:sldId id="396" r:id="rId11"/>
    <p:sldId id="397" r:id="rId12"/>
    <p:sldId id="398" r:id="rId13"/>
    <p:sldId id="399" r:id="rId14"/>
    <p:sldId id="387" r:id="rId15"/>
    <p:sldId id="400" r:id="rId16"/>
    <p:sldId id="401" r:id="rId17"/>
    <p:sldId id="402" r:id="rId18"/>
    <p:sldId id="389" r:id="rId19"/>
    <p:sldId id="391" r:id="rId20"/>
    <p:sldId id="39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527" autoAdjust="0"/>
  </p:normalViewPr>
  <p:slideViewPr>
    <p:cSldViewPr snapToGrid="0">
      <p:cViewPr varScale="1">
        <p:scale>
          <a:sx n="78" d="100"/>
          <a:sy n="78" d="100"/>
        </p:scale>
        <p:origin x="12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F0FE-E290-4785-B064-E94E317FCDAD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77B90-7937-4288-B2EF-F164564848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38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581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096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397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906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9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741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781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50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611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692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2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495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8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44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81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154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689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141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62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91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71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16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25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65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14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59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40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00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39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19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38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EA4C-3DB1-472D-B633-D25FE97E7590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29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4454" y="1784720"/>
            <a:ext cx="10813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IF-Defense: 3D Adversarial Point Cloud Defense via Implicit Function based Restoration</a:t>
            </a:r>
            <a:endParaRPr lang="en-US" altLang="zh-C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52645" y="3467211"/>
            <a:ext cx="8716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Ziyi Wu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*,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Yueqi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Duan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*, He Wang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Qingnan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Fan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Leo Guibas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Tsinghua University	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Stanford University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2020.12.15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89298" y="481715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xperiments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9296" y="1110869"/>
            <a:ext cx="10670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ModelNet40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 task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Victim models: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PointNet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PointNet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DGCNN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PointConv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RS-CNN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Implicit function network: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ConvONet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Attacks evaluated: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perturbation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CVPR’19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adding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CVPR’19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kNN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attack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AAAI’20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dropping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ICCV’19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LG-GAN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CVPR’20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AdvPC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ECCV’20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Defenses evaluated: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DUP-Net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SOTA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SOR+PointNet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AutoEncoder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SOR-AE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Re-meshing based IF-Defense w/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based IF-Defense w/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ConvONet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-Opt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23726" y="2488677"/>
            <a:ext cx="374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Out-of-surface perturbation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23720" y="2976991"/>
            <a:ext cx="374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On-surface perturbation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23721" y="3465306"/>
            <a:ext cx="374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part removal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23719" y="3953620"/>
            <a:ext cx="374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 deformation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>
            <a:endCxn id="2" idx="1"/>
          </p:cNvCxnSpPr>
          <p:nvPr/>
        </p:nvCxnSpPr>
        <p:spPr>
          <a:xfrm>
            <a:off x="4741682" y="2688732"/>
            <a:ext cx="12820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endCxn id="2" idx="1"/>
          </p:cNvCxnSpPr>
          <p:nvPr/>
        </p:nvCxnSpPr>
        <p:spPr>
          <a:xfrm flipV="1">
            <a:off x="4062953" y="2688732"/>
            <a:ext cx="1960773" cy="3147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endCxn id="5" idx="1"/>
          </p:cNvCxnSpPr>
          <p:nvPr/>
        </p:nvCxnSpPr>
        <p:spPr>
          <a:xfrm flipV="1">
            <a:off x="3857133" y="3177046"/>
            <a:ext cx="2166587" cy="12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5" idx="1"/>
          </p:cNvCxnSpPr>
          <p:nvPr/>
        </p:nvCxnSpPr>
        <p:spPr>
          <a:xfrm flipV="1">
            <a:off x="3450211" y="3177046"/>
            <a:ext cx="2573509" cy="10368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6" idx="1"/>
          </p:cNvCxnSpPr>
          <p:nvPr/>
        </p:nvCxnSpPr>
        <p:spPr>
          <a:xfrm>
            <a:off x="4201208" y="3614131"/>
            <a:ext cx="1822513" cy="512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8" idx="1"/>
          </p:cNvCxnSpPr>
          <p:nvPr/>
        </p:nvCxnSpPr>
        <p:spPr>
          <a:xfrm>
            <a:off x="3648955" y="3910150"/>
            <a:ext cx="2374764" cy="243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89298" y="6524734"/>
            <a:ext cx="9470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Peng,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Songyou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"Convolutional occupancy networks."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ECCV 2020.</a:t>
            </a:r>
          </a:p>
        </p:txBody>
      </p:sp>
    </p:spTree>
    <p:extLst>
      <p:ext uri="{BB962C8B-B14F-4D97-AF65-F5344CB8AC3E}">
        <p14:creationId xmlns:p14="http://schemas.microsoft.com/office/powerpoint/2010/main" val="36627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3958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89298" y="1128799"/>
                <a:ext cx="10408935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consistently outperforms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Mesh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while </a:t>
                </a:r>
                <a:r>
                  <a:rPr lang="en-US" altLang="zh-CN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-Opt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achieves new SOTA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improvement on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perturb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adding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attack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Significant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on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dropping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LG-GAN, </a:t>
                </a:r>
                <a:r>
                  <a:rPr lang="en-US" altLang="zh-CN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AdvPC</a:t>
                </a:r>
                <a:endPara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98" y="1128799"/>
                <a:ext cx="10408935" cy="5262979"/>
              </a:xfrm>
              <a:prstGeom prst="rect">
                <a:avLst/>
              </a:prstGeom>
              <a:blipFill rotWithShape="0">
                <a:blip r:embed="rId3"/>
                <a:stretch>
                  <a:fillRect l="-820" b="-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/>
          <a:stretch/>
        </p:blipFill>
        <p:spPr>
          <a:xfrm>
            <a:off x="6283785" y="1192409"/>
            <a:ext cx="5908215" cy="36154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" y="1200360"/>
            <a:ext cx="6248983" cy="361545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176678" y="1917265"/>
            <a:ext cx="8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18.88%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56333" y="1279276"/>
            <a:ext cx="77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6.64%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64296" y="2474875"/>
            <a:ext cx="925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13.54%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119698" y="1482723"/>
            <a:ext cx="77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7.09%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35846" y="1279276"/>
            <a:ext cx="77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6.89%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724435" y="3522686"/>
            <a:ext cx="77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6.19%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23585" y="1043698"/>
            <a:ext cx="925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3.17%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204861" y="1043698"/>
            <a:ext cx="925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8.77%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1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3958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298" y="1128799"/>
            <a:ext cx="104089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consistently outperforms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while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-Opt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achieves new SOTA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DUP-Net performs poorly, since it distorts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point distribution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/>
          <a:stretch/>
        </p:blipFill>
        <p:spPr>
          <a:xfrm>
            <a:off x="6265628" y="1192409"/>
            <a:ext cx="5926372" cy="36173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1200360"/>
            <a:ext cx="6248983" cy="36173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58345" y="2432817"/>
            <a:ext cx="91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20.12%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77118" y="1396532"/>
            <a:ext cx="860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25.55%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6602" y="1735086"/>
            <a:ext cx="77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9.60%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44252" y="3633464"/>
            <a:ext cx="91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10.14%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34587" y="1396532"/>
            <a:ext cx="860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24.58%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59517" y="1648390"/>
            <a:ext cx="879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10.73%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31225" y="1031083"/>
            <a:ext cx="925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20.47%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266291" y="1031083"/>
            <a:ext cx="925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10.02%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6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3958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298" y="1128799"/>
            <a:ext cx="1090950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IF-Defense still achieves the highest accuracy against all the attacks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Interestingly, DUP-Net performs fairly well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RS-CNN inputs the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points, thus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the point distribution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78" y="1066490"/>
            <a:ext cx="8197773" cy="43027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264870" y="2035253"/>
            <a:ext cx="91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5.42%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05124" y="1364726"/>
            <a:ext cx="77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5.79%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3523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Results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8" y="1197033"/>
            <a:ext cx="9994670" cy="499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3523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Results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5" y="1085342"/>
            <a:ext cx="9487536" cy="5481687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476215" y="2714921"/>
            <a:ext cx="254524" cy="7635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730739" y="3153266"/>
            <a:ext cx="914401" cy="3252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2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89298" y="481715"/>
            <a:ext cx="6589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Rethinking: Why Implicit Function?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9296" y="1110869"/>
            <a:ext cx="10475016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need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priors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recover surface distortion – the reconstruction models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representations: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cloud: cannot control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distribution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Voxel/Mesh: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reconstruction results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Implicit representations: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leverage inputs to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compensate reconstruction errors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optimize towards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point distribution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 cloud restoration process is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non-differentiable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89298" y="481715"/>
            <a:ext cx="3473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Experiments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9296" y="1110869"/>
            <a:ext cx="10475016" cy="510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Time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Attack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White-box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attack targeting on IF-Defense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optimization process is non-differentiable, so attack the implicit field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still higher than 50%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encoder-decoder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6" y="1591470"/>
            <a:ext cx="11182350" cy="1190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833471" y="4535228"/>
                <a:ext cx="2584655" cy="56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=−||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71" y="4535228"/>
                <a:ext cx="2584655" cy="560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437038" y="4285923"/>
                <a:ext cx="4601991" cy="94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𝑐𝑒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𝑂𝑁𝑒𝑡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,0.5)</m:t>
                          </m:r>
                        </m:e>
                      </m:nary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038" y="4285923"/>
                <a:ext cx="4601991" cy="9457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853" y="5222570"/>
            <a:ext cx="6848475" cy="1543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9536056" y="4883531"/>
                <a:ext cx="2535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NN attack: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~80%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056" y="4883531"/>
                <a:ext cx="253580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721" t="-10526" r="-336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3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89298" y="481715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9296" y="1110869"/>
            <a:ext cx="10475016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study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effects of existing 3D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attacks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 a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defense framework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IF-Defense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tackle all attack effects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an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based method for point cloud restoration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 new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SOTA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defense performance against all the attacks on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typical point cloud networks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 submitted to CVPR’21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89298" y="481715"/>
            <a:ext cx="2643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9295" y="1110869"/>
            <a:ext cx="7721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more point cloud networks, e.g.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submanifold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-/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sparse-convolution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9295" y="1941866"/>
            <a:ext cx="8227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black-box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attack in 3D point cloud (on going)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black-box attacks rely on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exhaustive search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attacks have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choices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clear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correspondence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salient points/semantic parts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search space?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5" y="3854816"/>
            <a:ext cx="9981077" cy="27065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37708" y="6521942"/>
            <a:ext cx="12252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Brendel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Wieland, Jonas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Rauber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Matthias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Bethge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"Decision-based adversarial attacks: Reliable attacks against black-box machine learning models."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ICLR 2018.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5765" y="195942"/>
            <a:ext cx="3429902" cy="36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7481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Machine Learning (</a:t>
            </a:r>
            <a:r>
              <a:rPr lang="en-US" altLang="zh-C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ML)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298" y="1128799"/>
            <a:ext cx="111393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example: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fool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victim model while being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visually similar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clean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Why?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(ECCV’20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Workshop)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Security: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defend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against an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Robustness: test the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worst-case robustness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ML systems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Interpretability: towards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human-level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settings: white-/black-box attack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White-box: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ascent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Black-box: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query+search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223" y="3776868"/>
            <a:ext cx="6375245" cy="243309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298" y="6295536"/>
            <a:ext cx="947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Carlini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Nicholas, et al. "On evaluating adversarial robustness."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arXiv:1902.06705 (2019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Goodfellow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Ian J., Jonathon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Shlens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Christian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Szegedy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"Explaining and harnessing adversarial examples."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ICLR 2015.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352598" y="5764697"/>
            <a:ext cx="1698870" cy="445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4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89298" y="481715"/>
            <a:ext cx="2643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9294" y="1110869"/>
            <a:ext cx="11718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 to more tasks, e.g.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object detection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work in 2D detection: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A-Fast-RCNN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(CVPR’17)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detector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robustness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using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occlusion masks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make objects harder to detect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resulting images look unnatural, may harm the model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803" y="3066848"/>
            <a:ext cx="5351759" cy="35517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9295" y="3049861"/>
            <a:ext cx="6366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Occlusions/noises in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LiDAR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point clouds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common and natural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860" y="3859109"/>
            <a:ext cx="4474119" cy="275944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9294" y="6515280"/>
            <a:ext cx="11130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Wang,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Xiaolong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Abhinav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Shrivastava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Abhinav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Gupta. "A-fast-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rcnn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Hard positive generation via adversary for object detection."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CVPR 2017.</a:t>
            </a:r>
          </a:p>
        </p:txBody>
      </p:sp>
    </p:spTree>
    <p:extLst>
      <p:ext uri="{BB962C8B-B14F-4D97-AF65-F5344CB8AC3E}">
        <p14:creationId xmlns:p14="http://schemas.microsoft.com/office/powerpoint/2010/main" val="415840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5073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ML in 3D Point Clouds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298" y="1128799"/>
            <a:ext cx="1113931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Safety-critical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applications, e.g. self-driving cars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Occlusions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sparsity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raw point clouds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and 2D attacks are different!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attacks can only change pixel values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attacks can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perturb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 coordinates,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some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clouds are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unstructured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unordered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9298" y="6295536"/>
            <a:ext cx="947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Goodfellow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Ian J., Jonathon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Shlens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Christian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Szegedy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"Explaining and harnessing adversarial examples."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ICLR 2015.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Xiang, Chong, Charles R. Qi, and Bo Li. "Generating 3d adversarial point clouds."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CVPR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8" y="4155875"/>
            <a:ext cx="5324177" cy="17796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94" y="3851523"/>
            <a:ext cx="1808337" cy="23222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 b="5049"/>
          <a:stretch/>
        </p:blipFill>
        <p:spPr>
          <a:xfrm>
            <a:off x="9978351" y="4054706"/>
            <a:ext cx="1765350" cy="18066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33" y="3914371"/>
            <a:ext cx="1652241" cy="21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4348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Attack Effects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298" y="1128799"/>
            <a:ext cx="11139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perturbation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Out-of-surface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perturbation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On-surface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perturbation</a:t>
            </a:r>
          </a:p>
          <a:p>
            <a:pPr marL="457200" indent="-457200">
              <a:buFont typeface="+mj-lt"/>
              <a:buAutoNum type="alphaLcPeriod"/>
            </a:pP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distortion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eriod" startAt="3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removal</a:t>
            </a:r>
          </a:p>
          <a:p>
            <a:pPr marL="914400" lvl="1" indent="-457200">
              <a:buFont typeface="+mj-lt"/>
              <a:buAutoNum type="alphaLcPeriod" startAt="3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Deformation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20" y="4482524"/>
            <a:ext cx="2901550" cy="18844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755" y="2140070"/>
            <a:ext cx="2952943" cy="18672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755" y="4465018"/>
            <a:ext cx="2871571" cy="19015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20" y="2111161"/>
            <a:ext cx="2920822" cy="192508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54" y="171232"/>
            <a:ext cx="2910115" cy="188011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226234" y="861358"/>
            <a:ext cx="76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76196" y="4030237"/>
            <a:ext cx="242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out-of-surf. pert.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23560" y="6366551"/>
            <a:ext cx="1970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on-surf. pert.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58441" y="4030237"/>
            <a:ext cx="242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 Part Removal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002633" y="6366551"/>
            <a:ext cx="253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 Geo. Deformation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3252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Defenses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89298" y="1128799"/>
                <a:ext cx="1113931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SOR (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tatistical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utlier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emoval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identify outliers via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NN distance</a:t>
                </a:r>
                <a:endParaRPr lang="en-US" altLang="zh-CN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DUP-Net (SOR+PU-Net, previous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SOTA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perform outlier removal to solve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out-of-surface perturbation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Cannot recover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on-surface perturbation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not consider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surface distortion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98" y="1128799"/>
                <a:ext cx="11139314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766" t="-2516" b="-6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l="2869" t="2432" r="3320" b="16305"/>
          <a:stretch/>
        </p:blipFill>
        <p:spPr>
          <a:xfrm>
            <a:off x="6778496" y="3362930"/>
            <a:ext cx="5248029" cy="25109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4" y="3252289"/>
            <a:ext cx="6351477" cy="262162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778496" y="5957651"/>
            <a:ext cx="76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68653" y="5957651"/>
            <a:ext cx="76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667867" y="5957651"/>
            <a:ext cx="76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907969" y="5957651"/>
            <a:ext cx="1317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DUP-Net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4588" y="5957651"/>
            <a:ext cx="76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24689" y="5957651"/>
            <a:ext cx="76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39900" y="5957651"/>
            <a:ext cx="76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05259" y="5957651"/>
            <a:ext cx="1317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DUP-Net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89298" y="6524734"/>
            <a:ext cx="9470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Zhou, Hang, et al. "DUP-Net: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Denoiser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upsampler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 for 3D adversarial point clouds defense."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ICCV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2019.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9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8662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IF-Defense: Implicit Function based Restoration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298" y="1128799"/>
            <a:ext cx="10765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key steps of our defense: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recovery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recover the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shape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via an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implicit function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cloud restoration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re-generate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points from implicit fields of shapes, via an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optimization-based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0" y="2716711"/>
            <a:ext cx="10392410" cy="376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0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327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Recovery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9298" y="1128799"/>
            <a:ext cx="107658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Implicit function (IF) network: trained on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shapes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reconstruction 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Encode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priors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natural shape completion &amp; recovery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the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 cloud to an IF, get an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implicit representation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natural shape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8" y="2896231"/>
            <a:ext cx="7193651" cy="17060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495" y="2221016"/>
            <a:ext cx="3228975" cy="23812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65987" y="4846687"/>
            <a:ext cx="324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DeepSDF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93198" y="4846687"/>
            <a:ext cx="2919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Occupancy Network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9298" y="6295536"/>
            <a:ext cx="947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 Park,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Jeong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Joon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Deepsdf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Learning continuous signed distance functions for shape representation."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CVPR 2019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Mescheder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Lars, et al. "Occupancy networks: Learning 3d reconstruction in function space."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CVPR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48" y="2082373"/>
            <a:ext cx="5095875" cy="33337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279" y="2681655"/>
            <a:ext cx="4882432" cy="213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4445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Cloud Restoration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9298" y="1128799"/>
            <a:ext cx="107658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re-generate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point cloud from the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implicit representation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intuitive way: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re-mesh &amp; re-sample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Errors in the implicit field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degrade the defense performance!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9298" y="6295536"/>
            <a:ext cx="947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 Park,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Jeong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Joon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Deepsdf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Learning continuous signed distance functions for shape representation."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CVPR 2019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Yueqi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"Curriculum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DeepSDF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ECCV 2020.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8" y="2162153"/>
            <a:ext cx="9851982" cy="2483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315" y="2162153"/>
            <a:ext cx="5774747" cy="29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5801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Optimization-based Restoration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298" y="1128799"/>
            <a:ext cx="10408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points lying on missing parts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can compensate the errors in implicit field!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input points,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their coordinates according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Geometry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-aware loss: capture the surface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-aware loss: uniform distribution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089" y="4030475"/>
            <a:ext cx="3301299" cy="20132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089" y="215505"/>
            <a:ext cx="3371667" cy="231471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112018" y="1833853"/>
            <a:ext cx="2380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Geo-aware loss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29534" y="5188428"/>
            <a:ext cx="1945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-aware loss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26" y="2808286"/>
            <a:ext cx="7723228" cy="2966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7904654" y="2448644"/>
                <a:ext cx="4126478" cy="94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𝑐𝑒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𝑂𝑁𝑒𝑡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,0.5)</m:t>
                          </m:r>
                        </m:e>
                      </m:nary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654" y="2448644"/>
                <a:ext cx="4126478" cy="9432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6056376" y="5764861"/>
                <a:ext cx="6172725" cy="1005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𝑘𝑁𝑁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9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−||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||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||</m:t>
                                  </m:r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||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376" y="5764861"/>
                <a:ext cx="6172725" cy="10059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10635923" y="490240"/>
            <a:ext cx="77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10397765" y="842774"/>
            <a:ext cx="439422" cy="42041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33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/>
      <p:bldP spid="13" grpId="0"/>
      <p:bldP spid="16" grpId="0"/>
      <p:bldP spid="17" grpId="0"/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69681</TotalTime>
  <Words>1193</Words>
  <Application>Microsoft Office PowerPoint</Application>
  <PresentationFormat>宽屏</PresentationFormat>
  <Paragraphs>263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Cambria Math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 Ziyi</dc:creator>
  <cp:lastModifiedBy>Wu Ziyi</cp:lastModifiedBy>
  <cp:revision>2829</cp:revision>
  <dcterms:created xsi:type="dcterms:W3CDTF">2020-04-19T03:47:12Z</dcterms:created>
  <dcterms:modified xsi:type="dcterms:W3CDTF">2020-12-15T10:52:22Z</dcterms:modified>
</cp:coreProperties>
</file>